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ED96CAEB-DDC3-48D8-A34C-D9F2F228C1CD}"/>
    <p:ext uri="{74ED441B-AFDC-45CE-3ADB-6499A3334EB4}"/>
    <p:ext uri="{8254E284-F275-48E9-B4E1-E2EA2D236643}"/>
  </p:extLst>
</p:presentationPr>
</file>

<file path=ppt/tableStyles.xml><?xml version="1.0" encoding="utf-8"?>
<a:tblStyleLst xmlns:a="http://schemas.openxmlformats.org/drawingml/2006/main" def="{222F9C3A-8BBC-4FBD-8234-35F04A5FFA15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CFA1-3BB8-45CD-4F69-6C22AD14F74A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F0C6-9971-4368-6288-BCABC3D004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E6550DB5-B165-451E-2A98-49E806216801}"/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A1B0-E8DD-4F55-ADF4-7C4B11F41899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00D4-AC97-4C55-27D4-707D6C1905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2930F0F3-F8FB-4470-0E5C-7129895AB3AE}"/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45AA-5B18-4B51-926D-8DD4DB658E99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E5A7-460C-4769-CD79-DBD4ADA7E7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69B4D6CA-F1D0-4BBF-715B-788117C88305}"/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A5A7-FFC6-40C5-8FA3-1A1F60EE14CD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AB0E-3423-4041-ABB8-AE843DE62C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CB7338D5-8A5A-47C5-8252-E197DA447FC3}"/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98E1C-33A3-47D1-3859-01194EF63FB9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FC480-2D31-4473-E148-ABB0E44F9E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690D3508-2FFE-4D3B-3BA6-4708DA12EF7A}"/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1497-DEAF-4566-808F-00874900935B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A6EC-3523-45DB-2136-4D0E2BA127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F989AB5E-BCF0-4C20-9DFC-C624571C7264}"/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2E26-9CC8-4957-67B7-46C7D3C99729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352F-1F09-4E23-2A22-DA16E2CA61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7715A95B-FD59-4298-E130-2058C02F11C9}"/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FE7C-A66E-42E6-BD3D-497396E3D083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0005-09EA-4DF7-1708-14B9D9CAC2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26301F45-94DA-4BD9-E297-DA0FA1B88757}"/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164C-0C1C-4D75-8AA5-95044CB19956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74A2-DF2D-4606-079D-64662BD9A5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16E9CE56-4B9F-4C09-2C7B-C2720AD1F680}"/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69DB-2126-4894-8FC3-3E9ED438DDF0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8ED6-7F3F-4A3C-9EF8-42C08CEBEF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1D1BA5B9-3AE6-4D27-6A7A-B1EDBE46F114}"/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37C2-4F4D-4959-FD1D-B6A904C8069F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0F5E-148D-4648-8AEF-474234438B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6D03033C-E479-491A-EC3D-840BE1851838}"/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1F87C-072E-44C4-A6C5-704099E6048B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94B89-F49A-40B2-9F25-7F31BD47C5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A53AB519-8833-47AE-FC40-381EA274DFA4}"/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hezri.rojan@yahoo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2"/>
          <p:cNvSpPr txBox="1"/>
          <p:nvPr/>
        </p:nvSpPr>
        <p:spPr>
          <a:xfrm>
            <a:off x="1593751" y="1721393"/>
            <a:ext cx="8966694" cy="39829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508348" marR="0" indent="-3470529" eaLnBrk="0">
              <a:lnSpc>
                <a:spcPct val="95066"/>
              </a:lnSpc>
            </a:pPr>
            <a:r>
              <a:rPr lang="en-US" altLang="zh-CN" sz="60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Randomized</a:t>
            </a:r>
            <a:r>
              <a:rPr lang="en-US" altLang="zh-CN" sz="6000" kern="0" spc="-17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60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Controlled</a:t>
            </a:r>
            <a:r>
              <a:rPr lang="en-US" altLang="zh-CN" sz="6000" kern="0" spc="-17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60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Trial</a:t>
            </a:r>
            <a:r>
              <a:rPr lang="en-US" altLang="zh-CN" sz="60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br>
              <a:rPr lang="en-US" altLang="zh-CN" sz="6000" kern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altLang="zh-CN" sz="6000" kern="0" spc="-1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(RCT)</a:t>
            </a:r>
          </a:p>
          <a:p>
            <a:pPr marL="0" marR="0" indent="0" eaLnBrk="0">
              <a:lnSpc>
                <a:spcPct val="90458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5713877" indent="0" eaLnBrk="0">
              <a:lnSpc>
                <a:spcPct val="113166"/>
              </a:lnSpc>
            </a:pPr>
            <a:br>
              <a:rPr lang="en-US" altLang="zh-CN" sz="2500" kern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altLang="zh-CN" sz="2500" i="1" kern="0" spc="-15" baseline="0" noProof="0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Khezri.rojan@yahoo.com</a:t>
            </a:r>
          </a:p>
        </p:txBody>
      </p:sp>
      <p:sp>
        <p:nvSpPr>
          <p:cNvPr id="3" name="TextBox3">
            <a:hlinkClick r:id="rId2"/>
          </p:cNvPr>
          <p:cNvSpPr txBox="1"/>
          <p:nvPr/>
        </p:nvSpPr>
        <p:spPr>
          <a:xfrm>
            <a:off x="1593751" y="5847893"/>
            <a:ext cx="3252817" cy="2770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just" eaLnBrk="0">
              <a:lnSpc>
                <a:spcPct val="87500"/>
              </a:lnSpc>
              <a:tabLst>
                <a:tab pos="3252817" algn="r"/>
              </a:tabLst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94166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</p:txBody>
      </p:sp>
      <p:sp>
        <p:nvSpPr>
          <p:cNvPr id="4" name="TextBox4"/>
          <p:cNvSpPr txBox="1"/>
          <p:nvPr/>
        </p:nvSpPr>
        <p:spPr>
          <a:xfrm>
            <a:off x="929640" y="6449350"/>
            <a:ext cx="10332418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12/25/2024</a:t>
            </a:r>
            <a:r>
              <a:rPr lang="en-US" altLang="zh-CN" sz="1200" kern="0" spc="311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  <a:r>
              <a:rPr lang="en-US" altLang="zh-CN" sz="1200" kern="0" spc="3637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-2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</a:p>
        </p:txBody>
      </p:sp>
    </p:spTree>
    <p:extLst>
      <p:ext uri="{6E97ED8B-C3CC-4BB8-7190-83675D351DF6}"/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Combination 45"/>
          <p:cNvGrpSpPr/>
          <p:nvPr/>
        </p:nvGrpSpPr>
        <p:grpSpPr>
          <a:xfrm>
            <a:off x="262128" y="1298448"/>
            <a:ext cx="10706100" cy="5199888"/>
            <a:chOff x="262128" y="1298448"/>
            <a:chExt cx="10706100" cy="5199888"/>
          </a:xfrm>
        </p:grpSpPr>
        <p:sp>
          <p:nvSpPr>
            <p:cNvPr id="46" name="VectorPath 46"/>
            <p:cNvSpPr/>
            <p:nvPr/>
          </p:nvSpPr>
          <p:spPr>
            <a:xfrm>
              <a:off x="4867656" y="1298448"/>
              <a:ext cx="1575816" cy="1211580"/>
            </a:xfrm>
            <a:custGeom>
              <a:avLst/>
              <a:gdLst/>
              <a:ahLst/>
              <a:cxnLst/>
              <a:rect l="l" t="t" r="r" b="b"/>
              <a:pathLst>
                <a:path w="1575816" h="1211580">
                  <a:moveTo>
                    <a:pt x="0" y="605790"/>
                  </a:moveTo>
                  <a:cubicBezTo>
                    <a:pt x="0" y="271272"/>
                    <a:pt x="352806" y="0"/>
                    <a:pt x="787908" y="0"/>
                  </a:cubicBezTo>
                  <a:cubicBezTo>
                    <a:pt x="1223010" y="0"/>
                    <a:pt x="1575816" y="271272"/>
                    <a:pt x="1575816" y="605790"/>
                  </a:cubicBezTo>
                  <a:cubicBezTo>
                    <a:pt x="1575816" y="940308"/>
                    <a:pt x="1223010" y="1211580"/>
                    <a:pt x="787908" y="1211580"/>
                  </a:cubicBezTo>
                  <a:cubicBezTo>
                    <a:pt x="352806" y="1211580"/>
                    <a:pt x="0" y="940308"/>
                    <a:pt x="0" y="605790"/>
                  </a:cubicBezTo>
                </a:path>
              </a:pathLst>
            </a:custGeom>
            <a:solidFill>
              <a:srgbClr val="FFFFFF">
                <a:alpha val="100000"/>
              </a:srgbClr>
            </a:solidFill>
          </p:spPr>
        </p:sp>
        <p:sp>
          <p:nvSpPr>
            <p:cNvPr id="47" name="VectorPath 47"/>
            <p:cNvSpPr/>
            <p:nvPr/>
          </p:nvSpPr>
          <p:spPr>
            <a:xfrm>
              <a:off x="262128" y="4517136"/>
              <a:ext cx="2935224" cy="1918716"/>
            </a:xfrm>
            <a:custGeom>
              <a:avLst/>
              <a:gdLst/>
              <a:ahLst/>
              <a:cxnLst/>
              <a:rect l="l" t="t" r="r" b="b"/>
              <a:pathLst>
                <a:path w="2935224" h="1918716">
                  <a:moveTo>
                    <a:pt x="0" y="959358"/>
                  </a:moveTo>
                  <a:cubicBezTo>
                    <a:pt x="0" y="429514"/>
                    <a:pt x="657073" y="0"/>
                    <a:pt x="1467612" y="0"/>
                  </a:cubicBezTo>
                  <a:cubicBezTo>
                    <a:pt x="2278126" y="0"/>
                    <a:pt x="2935224" y="429514"/>
                    <a:pt x="2935224" y="959358"/>
                  </a:cubicBezTo>
                  <a:cubicBezTo>
                    <a:pt x="2935224" y="1489202"/>
                    <a:pt x="2278126" y="1918716"/>
                    <a:pt x="1467612" y="1918716"/>
                  </a:cubicBezTo>
                  <a:cubicBezTo>
                    <a:pt x="657073" y="1918716"/>
                    <a:pt x="0" y="1489202"/>
                    <a:pt x="0" y="959358"/>
                  </a:cubicBezTo>
                </a:path>
              </a:pathLst>
            </a:custGeom>
            <a:solidFill>
              <a:srgbClr val="FFFFFF">
                <a:alpha val="100000"/>
              </a:srgbClr>
            </a:solidFill>
          </p:spPr>
        </p:sp>
        <p:sp>
          <p:nvSpPr>
            <p:cNvPr id="48" name="VectorPath 48"/>
            <p:cNvSpPr/>
            <p:nvPr/>
          </p:nvSpPr>
          <p:spPr>
            <a:xfrm>
              <a:off x="3790188" y="4786884"/>
              <a:ext cx="7178041" cy="1711452"/>
            </a:xfrm>
            <a:custGeom>
              <a:avLst/>
              <a:gdLst/>
              <a:ahLst/>
              <a:cxnLst/>
              <a:rect l="l" t="t" r="r" b="b"/>
              <a:pathLst>
                <a:path w="7178041" h="1711452">
                  <a:moveTo>
                    <a:pt x="0" y="1711452"/>
                  </a:moveTo>
                  <a:lnTo>
                    <a:pt x="7178041" y="1711452"/>
                  </a:lnTo>
                  <a:lnTo>
                    <a:pt x="7178041" y="0"/>
                  </a:lnTo>
                  <a:lnTo>
                    <a:pt x="0" y="0"/>
                  </a:lnTo>
                  <a:lnTo>
                    <a:pt x="0" y="1711452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</p:spPr>
        </p:sp>
      </p:grpSp>
      <p:sp>
        <p:nvSpPr>
          <p:cNvPr id="49" name="TextBox49"/>
          <p:cNvSpPr txBox="1"/>
          <p:nvPr/>
        </p:nvSpPr>
        <p:spPr>
          <a:xfrm>
            <a:off x="4762246" y="654600"/>
            <a:ext cx="2669353" cy="6701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Phase</a:t>
            </a:r>
            <a:r>
              <a:rPr lang="en-US" altLang="zh-CN" sz="4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4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trial</a:t>
            </a:r>
          </a:p>
        </p:txBody>
      </p:sp>
      <p:sp>
        <p:nvSpPr>
          <p:cNvPr id="50" name="VectorPath 50"/>
          <p:cNvSpPr/>
          <p:nvPr/>
        </p:nvSpPr>
        <p:spPr>
          <a:xfrm>
            <a:off x="4861560" y="1292352"/>
            <a:ext cx="1588008" cy="1223773"/>
          </a:xfrm>
          <a:custGeom>
            <a:avLst/>
            <a:gdLst/>
            <a:ahLst/>
            <a:cxnLst/>
            <a:rect l="l" t="t" r="r" b="b"/>
            <a:pathLst>
              <a:path w="1588008" h="1223773">
                <a:moveTo>
                  <a:pt x="6096" y="611886"/>
                </a:moveTo>
                <a:cubicBezTo>
                  <a:pt x="6096" y="277368"/>
                  <a:pt x="358902" y="6096"/>
                  <a:pt x="794004" y="6096"/>
                </a:cubicBezTo>
                <a:cubicBezTo>
                  <a:pt x="1229106" y="6096"/>
                  <a:pt x="1581912" y="277368"/>
                  <a:pt x="1581912" y="611886"/>
                </a:cubicBezTo>
                <a:cubicBezTo>
                  <a:pt x="1581912" y="946404"/>
                  <a:pt x="1229106" y="1217677"/>
                  <a:pt x="794004" y="1217677"/>
                </a:cubicBezTo>
                <a:cubicBezTo>
                  <a:pt x="358902" y="1217677"/>
                  <a:pt x="6096" y="946404"/>
                  <a:pt x="6096" y="611886"/>
                </a:cubicBezTo>
              </a:path>
            </a:pathLst>
          </a:custGeom>
          <a:ln w="12192" cap="flat" cmpd="sng">
            <a:solidFill>
              <a:srgbClr val="ED7D31">
                <a:alpha val="100000"/>
              </a:srgbClr>
            </a:solidFill>
            <a:miter lim="1000000"/>
          </a:ln>
        </p:spPr>
      </p:sp>
      <p:sp>
        <p:nvSpPr>
          <p:cNvPr id="51" name="TextBox51"/>
          <p:cNvSpPr txBox="1"/>
          <p:nvPr/>
        </p:nvSpPr>
        <p:spPr>
          <a:xfrm>
            <a:off x="5597399" y="1766726"/>
            <a:ext cx="115900" cy="2741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800" kern="0" spc="-15" baseline="0" noProof="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52" name="VectorPath 52"/>
          <p:cNvSpPr/>
          <p:nvPr/>
        </p:nvSpPr>
        <p:spPr>
          <a:xfrm>
            <a:off x="256032" y="4511040"/>
            <a:ext cx="2947416" cy="1930908"/>
          </a:xfrm>
          <a:custGeom>
            <a:avLst/>
            <a:gdLst/>
            <a:ahLst/>
            <a:cxnLst/>
            <a:rect l="l" t="t" r="r" b="b"/>
            <a:pathLst>
              <a:path w="2947416" h="1930908">
                <a:moveTo>
                  <a:pt x="6096" y="965454"/>
                </a:moveTo>
                <a:cubicBezTo>
                  <a:pt x="6096" y="435610"/>
                  <a:pt x="663169" y="6096"/>
                  <a:pt x="1473708" y="6096"/>
                </a:cubicBezTo>
                <a:cubicBezTo>
                  <a:pt x="2284222" y="6096"/>
                  <a:pt x="2941320" y="435610"/>
                  <a:pt x="2941320" y="965454"/>
                </a:cubicBezTo>
                <a:cubicBezTo>
                  <a:pt x="2941320" y="1495298"/>
                  <a:pt x="2284222" y="1924812"/>
                  <a:pt x="1473708" y="1924812"/>
                </a:cubicBezTo>
                <a:cubicBezTo>
                  <a:pt x="663169" y="1924812"/>
                  <a:pt x="6096" y="1495298"/>
                  <a:pt x="6096" y="965454"/>
                </a:cubicBezTo>
              </a:path>
            </a:pathLst>
          </a:custGeom>
          <a:ln w="12192" cap="flat" cmpd="sng">
            <a:solidFill>
              <a:srgbClr val="ED7D31">
                <a:alpha val="100000"/>
              </a:srgbClr>
            </a:solidFill>
            <a:miter lim="1000000"/>
          </a:ln>
        </p:spPr>
      </p:sp>
      <p:sp>
        <p:nvSpPr>
          <p:cNvPr id="53" name="VectorPath 53"/>
          <p:cNvSpPr/>
          <p:nvPr/>
        </p:nvSpPr>
        <p:spPr>
          <a:xfrm>
            <a:off x="937260" y="2630424"/>
            <a:ext cx="4520185" cy="1513332"/>
          </a:xfrm>
          <a:custGeom>
            <a:avLst/>
            <a:gdLst/>
            <a:ahLst/>
            <a:cxnLst/>
            <a:rect l="l" t="t" r="r" b="b"/>
            <a:pathLst>
              <a:path w="4520185" h="1513332">
                <a:moveTo>
                  <a:pt x="4572" y="1508760"/>
                </a:moveTo>
                <a:lnTo>
                  <a:pt x="4515612" y="1508760"/>
                </a:lnTo>
                <a:lnTo>
                  <a:pt x="4515612" y="4572"/>
                </a:lnTo>
                <a:lnTo>
                  <a:pt x="4572" y="4572"/>
                </a:lnTo>
                <a:lnTo>
                  <a:pt x="4572" y="1508760"/>
                </a:lnTo>
              </a:path>
            </a:pathLst>
          </a:custGeom>
          <a:ln w="9144" cap="flat" cmpd="sng">
            <a:solidFill>
              <a:srgbClr val="ED7D31">
                <a:alpha val="100000"/>
              </a:srgbClr>
            </a:solidFill>
            <a:round/>
          </a:ln>
        </p:spPr>
      </p:sp>
      <p:sp>
        <p:nvSpPr>
          <p:cNvPr id="54" name="TextBox54"/>
          <p:cNvSpPr txBox="1"/>
          <p:nvPr/>
        </p:nvSpPr>
        <p:spPr>
          <a:xfrm>
            <a:off x="1490472" y="3148665"/>
            <a:ext cx="3840001" cy="4799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1612"/>
              </a:lnSpc>
            </a:pP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If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specified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level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toxicity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observed,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55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next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predefined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higher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dose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level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used.</a:t>
            </a:r>
          </a:p>
        </p:txBody>
      </p:sp>
      <p:sp>
        <p:nvSpPr>
          <p:cNvPr id="55" name="VectorPath 55"/>
          <p:cNvSpPr/>
          <p:nvPr/>
        </p:nvSpPr>
        <p:spPr>
          <a:xfrm>
            <a:off x="5963412" y="2654808"/>
            <a:ext cx="4520184" cy="1513332"/>
          </a:xfrm>
          <a:custGeom>
            <a:avLst/>
            <a:gdLst/>
            <a:ahLst/>
            <a:cxnLst/>
            <a:rect l="l" t="t" r="r" b="b"/>
            <a:pathLst>
              <a:path w="4520184" h="1513332">
                <a:moveTo>
                  <a:pt x="4572" y="1508760"/>
                </a:moveTo>
                <a:lnTo>
                  <a:pt x="4515612" y="1508760"/>
                </a:lnTo>
                <a:lnTo>
                  <a:pt x="4515612" y="4572"/>
                </a:lnTo>
                <a:lnTo>
                  <a:pt x="4572" y="4572"/>
                </a:lnTo>
                <a:lnTo>
                  <a:pt x="4572" y="1508760"/>
                </a:lnTo>
              </a:path>
            </a:pathLst>
          </a:custGeom>
          <a:ln w="9144" cap="flat" cmpd="sng">
            <a:solidFill>
              <a:srgbClr val="ED7D31">
                <a:alpha val="100000"/>
              </a:srgbClr>
            </a:solidFill>
            <a:round/>
          </a:ln>
        </p:spPr>
      </p:sp>
      <p:sp>
        <p:nvSpPr>
          <p:cNvPr id="56" name="VectorPath 56"/>
          <p:cNvSpPr/>
          <p:nvPr/>
        </p:nvSpPr>
        <p:spPr>
          <a:xfrm>
            <a:off x="2400300" y="4652772"/>
            <a:ext cx="3971671" cy="6096"/>
          </a:xfrm>
          <a:custGeom>
            <a:avLst/>
            <a:gdLst/>
            <a:ahLst/>
            <a:cxnLst/>
            <a:rect l="l" t="t" r="r" b="b"/>
            <a:pathLst>
              <a:path w="3971671" h="6096">
                <a:moveTo>
                  <a:pt x="3968623" y="3048"/>
                </a:moveTo>
                <a:lnTo>
                  <a:pt x="3048" y="3048"/>
                </a:lnTo>
              </a:path>
            </a:pathLst>
          </a:custGeom>
          <a:ln w="6096" cap="flat" cmpd="sng">
            <a:solidFill>
              <a:srgbClr val="5B9BD5">
                <a:alpha val="100000"/>
              </a:srgbClr>
            </a:solidFill>
            <a:miter lim="800000"/>
          </a:ln>
        </p:spPr>
      </p:sp>
      <p:sp>
        <p:nvSpPr>
          <p:cNvPr id="57" name="TextBox57"/>
          <p:cNvSpPr txBox="1"/>
          <p:nvPr/>
        </p:nvSpPr>
        <p:spPr>
          <a:xfrm>
            <a:off x="6517108" y="2929462"/>
            <a:ext cx="3701359" cy="9676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2419"/>
              </a:lnSpc>
            </a:pP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If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unacceptable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toxicity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observed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any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55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three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patients,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additional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number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55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patients,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usually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three,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treated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5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same</a:t>
            </a:r>
            <a:r>
              <a:rPr lang="en-US" altLang="zh-CN" sz="155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50" kern="0" spc="-1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en-US" altLang="zh-CN" sz="1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ose.</a:t>
            </a:r>
          </a:p>
        </p:txBody>
      </p:sp>
      <p:grpSp>
        <p:nvGrpSpPr>
          <p:cNvPr id="58" name="Combination 58"/>
          <p:cNvGrpSpPr/>
          <p:nvPr/>
        </p:nvGrpSpPr>
        <p:grpSpPr>
          <a:xfrm>
            <a:off x="3197352" y="4160520"/>
            <a:ext cx="7776972" cy="2343912"/>
            <a:chOff x="3197352" y="4160520"/>
            <a:chExt cx="7776972" cy="2343912"/>
          </a:xfrm>
        </p:grpSpPr>
        <p:sp>
          <p:nvSpPr>
            <p:cNvPr id="59" name="VectorPath 59"/>
            <p:cNvSpPr/>
            <p:nvPr/>
          </p:nvSpPr>
          <p:spPr>
            <a:xfrm>
              <a:off x="6367272" y="4160520"/>
              <a:ext cx="6096" cy="498856"/>
            </a:xfrm>
            <a:custGeom>
              <a:avLst/>
              <a:gdLst/>
              <a:ahLst/>
              <a:cxnLst/>
              <a:rect l="l" t="t" r="r" b="b"/>
              <a:pathLst>
                <a:path w="6096" h="498856">
                  <a:moveTo>
                    <a:pt x="3048" y="3048"/>
                  </a:moveTo>
                  <a:lnTo>
                    <a:pt x="3048" y="495808"/>
                  </a:lnTo>
                </a:path>
              </a:pathLst>
            </a:custGeom>
            <a:ln w="6096" cap="flat" cmpd="sng">
              <a:solidFill>
                <a:srgbClr val="5B9BD5">
                  <a:alpha val="100000"/>
                </a:srgbClr>
              </a:solidFill>
              <a:miter lim="800000"/>
            </a:ln>
          </p:spPr>
        </p:sp>
        <p:sp>
          <p:nvSpPr>
            <p:cNvPr id="60" name="VectorPath 60"/>
            <p:cNvSpPr/>
            <p:nvPr/>
          </p:nvSpPr>
          <p:spPr>
            <a:xfrm>
              <a:off x="3784092" y="4780788"/>
              <a:ext cx="7190233" cy="1723644"/>
            </a:xfrm>
            <a:custGeom>
              <a:avLst/>
              <a:gdLst/>
              <a:ahLst/>
              <a:cxnLst/>
              <a:rect l="l" t="t" r="r" b="b"/>
              <a:pathLst>
                <a:path w="7190233" h="1723644">
                  <a:moveTo>
                    <a:pt x="6096" y="1717548"/>
                  </a:moveTo>
                  <a:lnTo>
                    <a:pt x="7184137" y="1717548"/>
                  </a:lnTo>
                  <a:lnTo>
                    <a:pt x="7184137" y="6096"/>
                  </a:lnTo>
                  <a:lnTo>
                    <a:pt x="6096" y="6096"/>
                  </a:lnTo>
                  <a:lnTo>
                    <a:pt x="6096" y="1717548"/>
                  </a:lnTo>
                </a:path>
              </a:pathLst>
            </a:custGeom>
            <a:ln w="12192" cap="flat" cmpd="sng">
              <a:solidFill>
                <a:srgbClr val="ED7D31">
                  <a:alpha val="100000"/>
                </a:srgbClr>
              </a:solidFill>
              <a:miter lim="1000000"/>
            </a:ln>
          </p:spPr>
        </p:sp>
        <p:sp>
          <p:nvSpPr>
            <p:cNvPr id="61" name="VectorPath 61"/>
            <p:cNvSpPr/>
            <p:nvPr/>
          </p:nvSpPr>
          <p:spPr>
            <a:xfrm>
              <a:off x="3197352" y="5183124"/>
              <a:ext cx="608076" cy="467868"/>
            </a:xfrm>
            <a:custGeom>
              <a:avLst/>
              <a:gdLst/>
              <a:ahLst/>
              <a:cxnLst/>
              <a:rect l="l" t="t" r="r" b="b"/>
              <a:pathLst>
                <a:path w="608076" h="467868">
                  <a:moveTo>
                    <a:pt x="0" y="116967"/>
                  </a:moveTo>
                  <a:lnTo>
                    <a:pt x="374142" y="116967"/>
                  </a:lnTo>
                  <a:lnTo>
                    <a:pt x="374142" y="0"/>
                  </a:lnTo>
                  <a:lnTo>
                    <a:pt x="608076" y="233934"/>
                  </a:lnTo>
                  <a:lnTo>
                    <a:pt x="374142" y="467868"/>
                  </a:lnTo>
                  <a:lnTo>
                    <a:pt x="374142" y="350901"/>
                  </a:lnTo>
                  <a:lnTo>
                    <a:pt x="0" y="350901"/>
                  </a:lnTo>
                  <a:lnTo>
                    <a:pt x="0" y="116967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</p:spPr>
        </p:sp>
      </p:grpSp>
      <p:sp>
        <p:nvSpPr>
          <p:cNvPr id="62" name="TextBox62"/>
          <p:cNvSpPr txBox="1"/>
          <p:nvPr/>
        </p:nvSpPr>
        <p:spPr>
          <a:xfrm>
            <a:off x="783336" y="4927243"/>
            <a:ext cx="1874749" cy="10971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If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further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toxicity</a:t>
            </a:r>
            <a:r>
              <a:rPr lang="en-US" altLang="zh-CN" sz="18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seen,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dose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8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escalated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next</a:t>
            </a:r>
            <a:r>
              <a:rPr lang="en-US" altLang="zh-CN" sz="18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higher</a:t>
            </a:r>
            <a:r>
              <a:rPr lang="en-US" altLang="zh-CN" sz="1800" kern="0" spc="-2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dose.</a:t>
            </a:r>
          </a:p>
        </p:txBody>
      </p:sp>
      <p:sp>
        <p:nvSpPr>
          <p:cNvPr id="63" name="VectorPath 63"/>
          <p:cNvSpPr/>
          <p:nvPr/>
        </p:nvSpPr>
        <p:spPr>
          <a:xfrm>
            <a:off x="3191256" y="5174503"/>
            <a:ext cx="622793" cy="485110"/>
          </a:xfrm>
          <a:custGeom>
            <a:avLst/>
            <a:gdLst/>
            <a:ahLst/>
            <a:cxnLst/>
            <a:rect l="l" t="t" r="r" b="b"/>
            <a:pathLst>
              <a:path w="622793" h="485110">
                <a:moveTo>
                  <a:pt x="6096" y="125588"/>
                </a:moveTo>
                <a:lnTo>
                  <a:pt x="380238" y="125588"/>
                </a:lnTo>
                <a:lnTo>
                  <a:pt x="380238" y="8621"/>
                </a:lnTo>
                <a:lnTo>
                  <a:pt x="614172" y="242555"/>
                </a:lnTo>
                <a:lnTo>
                  <a:pt x="380238" y="476489"/>
                </a:lnTo>
                <a:lnTo>
                  <a:pt x="380238" y="359522"/>
                </a:lnTo>
                <a:lnTo>
                  <a:pt x="6096" y="359522"/>
                </a:lnTo>
                <a:lnTo>
                  <a:pt x="6096" y="125588"/>
                </a:lnTo>
              </a:path>
            </a:pathLst>
          </a:custGeom>
          <a:ln w="12192" cap="flat" cmpd="sng">
            <a:solidFill>
              <a:srgbClr val="000000">
                <a:alpha val="100000"/>
              </a:srgbClr>
            </a:solidFill>
            <a:miter lim="1000000"/>
          </a:ln>
        </p:spPr>
      </p:sp>
      <p:sp>
        <p:nvSpPr>
          <p:cNvPr id="64" name="TextBox64"/>
          <p:cNvSpPr txBox="1"/>
          <p:nvPr/>
        </p:nvSpPr>
        <p:spPr>
          <a:xfrm>
            <a:off x="3882034" y="5230900"/>
            <a:ext cx="6912866" cy="82308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If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additional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unacceptable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toxicity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observed,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then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dose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escalation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8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terminated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dose,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perhaps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previous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dose,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declared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8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8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MTD.</a:t>
            </a:r>
          </a:p>
        </p:txBody>
      </p:sp>
      <p:sp>
        <p:nvSpPr>
          <p:cNvPr id="65" name="TextBox65"/>
          <p:cNvSpPr txBox="1"/>
          <p:nvPr/>
        </p:nvSpPr>
        <p:spPr>
          <a:xfrm>
            <a:off x="929640" y="6449350"/>
            <a:ext cx="10332418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12/25/2024</a:t>
            </a:r>
            <a:r>
              <a:rPr lang="en-US" altLang="zh-CN" sz="1200" kern="0" spc="311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  <a:r>
              <a:rPr lang="en-US" altLang="zh-CN" sz="1200" kern="0" spc="3576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10</a:t>
            </a:r>
          </a:p>
        </p:txBody>
      </p:sp>
      <p:grpSp>
        <p:nvGrpSpPr>
          <p:cNvPr id="66" name="Combination 66"/>
          <p:cNvGrpSpPr/>
          <p:nvPr/>
        </p:nvGrpSpPr>
        <p:grpSpPr>
          <a:xfrm>
            <a:off x="3364992" y="1694434"/>
            <a:ext cx="4511294" cy="1003808"/>
            <a:chOff x="3364992" y="1694434"/>
            <a:chExt cx="4511294" cy="1003808"/>
          </a:xfrm>
        </p:grpSpPr>
        <p:sp>
          <p:nvSpPr>
            <p:cNvPr id="67" name="VectorPath 67"/>
            <p:cNvSpPr/>
            <p:nvPr/>
          </p:nvSpPr>
          <p:spPr>
            <a:xfrm>
              <a:off x="6370320" y="1773682"/>
              <a:ext cx="1505966" cy="924560"/>
            </a:xfrm>
            <a:custGeom>
              <a:avLst/>
              <a:gdLst/>
              <a:ahLst/>
              <a:cxnLst/>
              <a:rect l="l" t="t" r="r" b="b"/>
              <a:pathLst>
                <a:path w="1505966" h="924560">
                  <a:moveTo>
                    <a:pt x="1505966" y="886460"/>
                  </a:moveTo>
                  <a:lnTo>
                    <a:pt x="1429766" y="848360"/>
                  </a:lnTo>
                  <a:lnTo>
                    <a:pt x="1429766" y="880110"/>
                  </a:lnTo>
                  <a:lnTo>
                    <a:pt x="759333" y="880110"/>
                  </a:lnTo>
                  <a:lnTo>
                    <a:pt x="759333" y="0"/>
                  </a:lnTo>
                  <a:lnTo>
                    <a:pt x="0" y="0"/>
                  </a:lnTo>
                  <a:lnTo>
                    <a:pt x="0" y="12700"/>
                  </a:lnTo>
                  <a:lnTo>
                    <a:pt x="746633" y="12700"/>
                  </a:lnTo>
                  <a:lnTo>
                    <a:pt x="746633" y="892810"/>
                  </a:lnTo>
                  <a:lnTo>
                    <a:pt x="1429766" y="892810"/>
                  </a:lnTo>
                  <a:lnTo>
                    <a:pt x="1429766" y="924560"/>
                  </a:lnTo>
                </a:path>
              </a:pathLst>
            </a:custGeom>
            <a:solidFill>
              <a:srgbClr val="5B9BD5">
                <a:alpha val="100000"/>
              </a:srgbClr>
            </a:solidFill>
          </p:spPr>
        </p:sp>
        <p:sp>
          <p:nvSpPr>
            <p:cNvPr id="68" name="VectorPath 68"/>
            <p:cNvSpPr/>
            <p:nvPr/>
          </p:nvSpPr>
          <p:spPr>
            <a:xfrm>
              <a:off x="3364992" y="1694434"/>
              <a:ext cx="1563370" cy="988568"/>
            </a:xfrm>
            <a:custGeom>
              <a:avLst/>
              <a:gdLst/>
              <a:ahLst/>
              <a:cxnLst/>
              <a:rect l="l" t="t" r="r" b="b"/>
              <a:pathLst>
                <a:path w="1563370" h="988568">
                  <a:moveTo>
                    <a:pt x="76200" y="956818"/>
                  </a:moveTo>
                  <a:lnTo>
                    <a:pt x="788035" y="956818"/>
                  </a:lnTo>
                  <a:lnTo>
                    <a:pt x="788035" y="12700"/>
                  </a:lnTo>
                  <a:lnTo>
                    <a:pt x="1563370" y="12700"/>
                  </a:lnTo>
                  <a:lnTo>
                    <a:pt x="1563370" y="0"/>
                  </a:lnTo>
                  <a:lnTo>
                    <a:pt x="775335" y="0"/>
                  </a:lnTo>
                  <a:lnTo>
                    <a:pt x="775335" y="944118"/>
                  </a:lnTo>
                  <a:lnTo>
                    <a:pt x="76200" y="944118"/>
                  </a:lnTo>
                  <a:lnTo>
                    <a:pt x="76200" y="912368"/>
                  </a:lnTo>
                  <a:lnTo>
                    <a:pt x="0" y="950468"/>
                  </a:lnTo>
                  <a:lnTo>
                    <a:pt x="76200" y="988568"/>
                  </a:lnTo>
                </a:path>
              </a:pathLst>
            </a:custGeom>
            <a:solidFill>
              <a:srgbClr val="5B9BD5">
                <a:alpha val="100000"/>
              </a:srgbClr>
            </a:solidFill>
          </p:spPr>
        </p:sp>
      </p:grpSp>
    </p:spTree>
    <p:extLst>
      <p:ext uri="{FEB0C6C4-029E-4439-4DEA-2CD7D0B8B460}"/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Box69"/>
          <p:cNvSpPr txBox="1"/>
          <p:nvPr/>
        </p:nvSpPr>
        <p:spPr>
          <a:xfrm>
            <a:off x="4559554" y="654600"/>
            <a:ext cx="3072835" cy="6701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Phase</a:t>
            </a:r>
            <a:r>
              <a:rPr lang="en-US" altLang="zh-CN" sz="4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</a:t>
            </a:r>
            <a:r>
              <a:rPr lang="en-US" altLang="zh-CN" sz="4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trials</a:t>
            </a:r>
          </a:p>
        </p:txBody>
      </p:sp>
      <p:sp>
        <p:nvSpPr>
          <p:cNvPr id="70" name="VectorPath 70"/>
          <p:cNvSpPr/>
          <p:nvPr/>
        </p:nvSpPr>
        <p:spPr>
          <a:xfrm>
            <a:off x="4919472" y="1615440"/>
            <a:ext cx="3553968" cy="752856"/>
          </a:xfrm>
          <a:custGeom>
            <a:avLst/>
            <a:gdLst/>
            <a:ahLst/>
            <a:cxnLst/>
            <a:rect l="l" t="t" r="r" b="b"/>
            <a:pathLst>
              <a:path w="3553968" h="752856">
                <a:moveTo>
                  <a:pt x="0" y="752856"/>
                </a:moveTo>
                <a:lnTo>
                  <a:pt x="3553968" y="752856"/>
                </a:lnTo>
                <a:lnTo>
                  <a:pt x="3553968" y="0"/>
                </a:lnTo>
                <a:lnTo>
                  <a:pt x="0" y="0"/>
                </a:lnTo>
                <a:lnTo>
                  <a:pt x="0" y="752856"/>
                </a:lnTo>
              </a:path>
            </a:pathLst>
          </a:custGeom>
          <a:solidFill>
            <a:srgbClr val="0BBCC5">
              <a:alpha val="100000"/>
            </a:srgbClr>
          </a:solidFill>
        </p:spPr>
      </p:sp>
      <p:sp>
        <p:nvSpPr>
          <p:cNvPr id="71" name="VectorPath 71"/>
          <p:cNvSpPr/>
          <p:nvPr/>
        </p:nvSpPr>
        <p:spPr>
          <a:xfrm>
            <a:off x="4913376" y="1609344"/>
            <a:ext cx="3566160" cy="765048"/>
          </a:xfrm>
          <a:custGeom>
            <a:avLst/>
            <a:gdLst/>
            <a:ahLst/>
            <a:cxnLst/>
            <a:rect l="l" t="t" r="r" b="b"/>
            <a:pathLst>
              <a:path w="3566160" h="765048">
                <a:moveTo>
                  <a:pt x="6096" y="758952"/>
                </a:moveTo>
                <a:lnTo>
                  <a:pt x="3560064" y="758952"/>
                </a:lnTo>
                <a:lnTo>
                  <a:pt x="3560064" y="6096"/>
                </a:lnTo>
                <a:lnTo>
                  <a:pt x="6096" y="6096"/>
                </a:lnTo>
                <a:lnTo>
                  <a:pt x="6096" y="758952"/>
                </a:lnTo>
              </a:path>
            </a:pathLst>
          </a:custGeom>
          <a:ln w="12192" cap="flat" cmpd="sng">
            <a:solidFill>
              <a:srgbClr val="70AD47">
                <a:alpha val="100000"/>
              </a:srgbClr>
            </a:solidFill>
            <a:miter lim="1000000"/>
          </a:ln>
        </p:spPr>
      </p:sp>
      <p:sp>
        <p:nvSpPr>
          <p:cNvPr id="72" name="TextBox72"/>
          <p:cNvSpPr txBox="1"/>
          <p:nvPr/>
        </p:nvSpPr>
        <p:spPr>
          <a:xfrm>
            <a:off x="5527294" y="1807199"/>
            <a:ext cx="2337460" cy="3655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2400" kern="0" spc="-7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two-stage</a:t>
            </a:r>
            <a:r>
              <a:rPr lang="en-US" altLang="zh-CN" sz="2400" kern="0" spc="-7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design</a:t>
            </a:r>
          </a:p>
        </p:txBody>
      </p:sp>
      <p:grpSp>
        <p:nvGrpSpPr>
          <p:cNvPr id="73" name="Combination 73"/>
          <p:cNvGrpSpPr/>
          <p:nvPr/>
        </p:nvGrpSpPr>
        <p:grpSpPr>
          <a:xfrm>
            <a:off x="515112" y="3619500"/>
            <a:ext cx="11146536" cy="2481072"/>
            <a:chOff x="515112" y="3619500"/>
            <a:chExt cx="11146536" cy="2481072"/>
          </a:xfrm>
        </p:grpSpPr>
        <p:sp>
          <p:nvSpPr>
            <p:cNvPr id="74" name="VectorPath 74"/>
            <p:cNvSpPr/>
            <p:nvPr/>
          </p:nvSpPr>
          <p:spPr>
            <a:xfrm>
              <a:off x="515112" y="3781044"/>
              <a:ext cx="5650992" cy="1409700"/>
            </a:xfrm>
            <a:custGeom>
              <a:avLst/>
              <a:gdLst/>
              <a:ahLst/>
              <a:cxnLst/>
              <a:rect l="l" t="t" r="r" b="b"/>
              <a:pathLst>
                <a:path w="5650992" h="1409700">
                  <a:moveTo>
                    <a:pt x="0" y="1409700"/>
                  </a:moveTo>
                  <a:lnTo>
                    <a:pt x="5650992" y="1409700"/>
                  </a:lnTo>
                  <a:lnTo>
                    <a:pt x="5650992" y="0"/>
                  </a:lnTo>
                  <a:lnTo>
                    <a:pt x="0" y="0"/>
                  </a:lnTo>
                  <a:lnTo>
                    <a:pt x="0" y="1409700"/>
                  </a:lnTo>
                </a:path>
              </a:pathLst>
            </a:custGeom>
            <a:solidFill>
              <a:srgbClr val="0BBCC5">
                <a:alpha val="100000"/>
              </a:srgbClr>
            </a:solidFill>
          </p:spPr>
        </p:sp>
        <p:sp>
          <p:nvSpPr>
            <p:cNvPr id="75" name="VectorPath 75"/>
            <p:cNvSpPr/>
            <p:nvPr/>
          </p:nvSpPr>
          <p:spPr>
            <a:xfrm>
              <a:off x="7074408" y="3619500"/>
              <a:ext cx="4587240" cy="833628"/>
            </a:xfrm>
            <a:custGeom>
              <a:avLst/>
              <a:gdLst/>
              <a:ahLst/>
              <a:cxnLst/>
              <a:rect l="l" t="t" r="r" b="b"/>
              <a:pathLst>
                <a:path w="4587240" h="833628">
                  <a:moveTo>
                    <a:pt x="0" y="833628"/>
                  </a:moveTo>
                  <a:lnTo>
                    <a:pt x="4587240" y="833628"/>
                  </a:lnTo>
                  <a:lnTo>
                    <a:pt x="4587240" y="0"/>
                  </a:lnTo>
                  <a:lnTo>
                    <a:pt x="0" y="0"/>
                  </a:lnTo>
                  <a:lnTo>
                    <a:pt x="0" y="833628"/>
                  </a:lnTo>
                </a:path>
              </a:pathLst>
            </a:custGeom>
            <a:solidFill>
              <a:srgbClr val="0BBCC5">
                <a:alpha val="100000"/>
              </a:srgbClr>
            </a:solidFill>
          </p:spPr>
        </p:sp>
        <p:sp>
          <p:nvSpPr>
            <p:cNvPr id="76" name="VectorPath 76"/>
            <p:cNvSpPr/>
            <p:nvPr/>
          </p:nvSpPr>
          <p:spPr>
            <a:xfrm>
              <a:off x="7883652" y="5181600"/>
              <a:ext cx="1179576" cy="914400"/>
            </a:xfrm>
            <a:custGeom>
              <a:avLst/>
              <a:gdLst/>
              <a:ahLst/>
              <a:cxnLst/>
              <a:rect l="l" t="t" r="r" b="b"/>
              <a:pathLst>
                <a:path w="1179576" h="914400">
                  <a:moveTo>
                    <a:pt x="0" y="914400"/>
                  </a:moveTo>
                  <a:lnTo>
                    <a:pt x="1179576" y="914400"/>
                  </a:lnTo>
                  <a:lnTo>
                    <a:pt x="1179576" y="0"/>
                  </a:lnTo>
                  <a:lnTo>
                    <a:pt x="0" y="0"/>
                  </a:lnTo>
                  <a:lnTo>
                    <a:pt x="0" y="914400"/>
                  </a:lnTo>
                </a:path>
              </a:pathLst>
            </a:custGeom>
            <a:solidFill>
              <a:srgbClr val="FFC000">
                <a:alpha val="100000"/>
              </a:srgbClr>
            </a:solidFill>
          </p:spPr>
        </p:sp>
        <p:sp>
          <p:nvSpPr>
            <p:cNvPr id="77" name="VectorPath 77"/>
            <p:cNvSpPr/>
            <p:nvPr/>
          </p:nvSpPr>
          <p:spPr>
            <a:xfrm>
              <a:off x="10049258" y="5186172"/>
              <a:ext cx="1179576" cy="914400"/>
            </a:xfrm>
            <a:custGeom>
              <a:avLst/>
              <a:gdLst/>
              <a:ahLst/>
              <a:cxnLst/>
              <a:rect l="l" t="t" r="r" b="b"/>
              <a:pathLst>
                <a:path w="1179576" h="914400">
                  <a:moveTo>
                    <a:pt x="0" y="914400"/>
                  </a:moveTo>
                  <a:lnTo>
                    <a:pt x="1179576" y="914400"/>
                  </a:lnTo>
                  <a:lnTo>
                    <a:pt x="1179576" y="0"/>
                  </a:lnTo>
                  <a:lnTo>
                    <a:pt x="0" y="0"/>
                  </a:lnTo>
                  <a:lnTo>
                    <a:pt x="0" y="914400"/>
                  </a:lnTo>
                </a:path>
              </a:pathLst>
            </a:custGeom>
            <a:solidFill>
              <a:srgbClr val="FFC000">
                <a:alpha val="100000"/>
              </a:srgbClr>
            </a:solidFill>
          </p:spPr>
        </p:sp>
      </p:grpSp>
      <p:sp>
        <p:nvSpPr>
          <p:cNvPr id="78" name="VectorPath 78"/>
          <p:cNvSpPr/>
          <p:nvPr/>
        </p:nvSpPr>
        <p:spPr>
          <a:xfrm>
            <a:off x="509016" y="3774948"/>
            <a:ext cx="5663184" cy="1421892"/>
          </a:xfrm>
          <a:custGeom>
            <a:avLst/>
            <a:gdLst/>
            <a:ahLst/>
            <a:cxnLst/>
            <a:rect l="l" t="t" r="r" b="b"/>
            <a:pathLst>
              <a:path w="5663184" h="1421892">
                <a:moveTo>
                  <a:pt x="6096" y="1415796"/>
                </a:moveTo>
                <a:lnTo>
                  <a:pt x="5657088" y="1415796"/>
                </a:lnTo>
                <a:lnTo>
                  <a:pt x="5657088" y="6096"/>
                </a:lnTo>
                <a:lnTo>
                  <a:pt x="6096" y="6096"/>
                </a:lnTo>
                <a:lnTo>
                  <a:pt x="6096" y="1415796"/>
                </a:lnTo>
              </a:path>
            </a:pathLst>
          </a:custGeom>
          <a:ln w="12192" cap="flat" cmpd="sng">
            <a:solidFill>
              <a:srgbClr val="70AD47">
                <a:alpha val="100000"/>
              </a:srgbClr>
            </a:solidFill>
            <a:miter lim="1000000"/>
          </a:ln>
        </p:spPr>
      </p:sp>
      <p:sp>
        <p:nvSpPr>
          <p:cNvPr id="79" name="TextBox79"/>
          <p:cNvSpPr txBox="1"/>
          <p:nvPr/>
        </p:nvSpPr>
        <p:spPr>
          <a:xfrm>
            <a:off x="606552" y="3697848"/>
            <a:ext cx="5348327" cy="10243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just" eaLnBrk="0">
              <a:lnSpc>
                <a:spcPct val="93344"/>
              </a:lnSpc>
              <a:tabLst>
                <a:tab pos="5348327" algn="r"/>
              </a:tabLst>
            </a:pP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2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2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first</a:t>
            </a:r>
            <a:r>
              <a:rPr lang="en-US" altLang="zh-CN" sz="2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stage</a:t>
            </a:r>
            <a:r>
              <a:rPr lang="en-US" altLang="zh-CN" sz="2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2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investigator</a:t>
            </a:r>
            <a:r>
              <a:rPr lang="en-US" altLang="zh-CN" sz="2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attempts</a:t>
            </a:r>
            <a:r>
              <a:rPr lang="en-US" altLang="zh-CN" sz="2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24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rule</a:t>
            </a:r>
            <a:r>
              <a:rPr lang="en-US" altLang="zh-CN" sz="24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out</a:t>
            </a:r>
            <a:r>
              <a:rPr lang="en-US" altLang="zh-CN" sz="24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drugs</a:t>
            </a:r>
            <a:r>
              <a:rPr lang="en-US" altLang="zh-CN" sz="24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24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have</a:t>
            </a:r>
            <a:r>
              <a:rPr lang="en-US" altLang="zh-CN" sz="24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</a:t>
            </a:r>
            <a:r>
              <a:rPr lang="en-US" altLang="zh-CN" sz="24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24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little</a:t>
            </a:r>
            <a:r>
              <a:rPr lang="en-US" altLang="zh-CN" sz="24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biologic</a:t>
            </a:r>
            <a:r>
              <a:rPr lang="en-US" altLang="zh-CN" sz="24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-1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activi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ty</a:t>
            </a:r>
            <a:r>
              <a:rPr sz="100" kern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80" name="VectorPath 80"/>
          <p:cNvSpPr/>
          <p:nvPr/>
        </p:nvSpPr>
        <p:spPr>
          <a:xfrm>
            <a:off x="7068312" y="3613404"/>
            <a:ext cx="4599432" cy="845820"/>
          </a:xfrm>
          <a:custGeom>
            <a:avLst/>
            <a:gdLst/>
            <a:ahLst/>
            <a:cxnLst/>
            <a:rect l="l" t="t" r="r" b="b"/>
            <a:pathLst>
              <a:path w="4599432" h="845820">
                <a:moveTo>
                  <a:pt x="6096" y="839724"/>
                </a:moveTo>
                <a:lnTo>
                  <a:pt x="4593336" y="839724"/>
                </a:lnTo>
                <a:lnTo>
                  <a:pt x="4593336" y="6096"/>
                </a:lnTo>
                <a:lnTo>
                  <a:pt x="6096" y="6096"/>
                </a:lnTo>
                <a:lnTo>
                  <a:pt x="6096" y="839724"/>
                </a:lnTo>
              </a:path>
            </a:pathLst>
          </a:custGeom>
          <a:ln w="12192" cap="flat" cmpd="sng">
            <a:solidFill>
              <a:srgbClr val="70AD47">
                <a:alpha val="100000"/>
              </a:srgbClr>
            </a:solidFill>
            <a:miter lim="1000000"/>
          </a:ln>
        </p:spPr>
      </p:sp>
      <p:sp>
        <p:nvSpPr>
          <p:cNvPr id="81" name="TextBox81"/>
          <p:cNvSpPr txBox="1"/>
          <p:nvPr/>
        </p:nvSpPr>
        <p:spPr>
          <a:xfrm>
            <a:off x="8039101" y="3790427"/>
            <a:ext cx="2657471" cy="4874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32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Gehan</a:t>
            </a:r>
            <a:r>
              <a:rPr lang="en-US" altLang="zh-CN" sz="32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approach</a:t>
            </a:r>
          </a:p>
        </p:txBody>
      </p:sp>
      <p:sp>
        <p:nvSpPr>
          <p:cNvPr id="82" name="VectorPath 82"/>
          <p:cNvSpPr/>
          <p:nvPr/>
        </p:nvSpPr>
        <p:spPr>
          <a:xfrm>
            <a:off x="7877557" y="5175505"/>
            <a:ext cx="1191768" cy="926592"/>
          </a:xfrm>
          <a:custGeom>
            <a:avLst/>
            <a:gdLst/>
            <a:ahLst/>
            <a:cxnLst/>
            <a:rect l="l" t="t" r="r" b="b"/>
            <a:pathLst>
              <a:path w="1191768" h="926592">
                <a:moveTo>
                  <a:pt x="6096" y="920496"/>
                </a:moveTo>
                <a:lnTo>
                  <a:pt x="1185672" y="920496"/>
                </a:lnTo>
                <a:lnTo>
                  <a:pt x="1185672" y="6096"/>
                </a:lnTo>
                <a:lnTo>
                  <a:pt x="6096" y="6096"/>
                </a:lnTo>
                <a:lnTo>
                  <a:pt x="6096" y="920496"/>
                </a:lnTo>
              </a:path>
            </a:pathLst>
          </a:custGeom>
          <a:ln w="12192" cap="flat" cmpd="sng">
            <a:solidFill>
              <a:srgbClr val="BC8C00">
                <a:alpha val="100000"/>
              </a:srgbClr>
            </a:solidFill>
            <a:miter lim="1000000"/>
          </a:ln>
        </p:spPr>
      </p:sp>
      <p:sp>
        <p:nvSpPr>
          <p:cNvPr id="83" name="TextBox83"/>
          <p:cNvSpPr txBox="1"/>
          <p:nvPr/>
        </p:nvSpPr>
        <p:spPr>
          <a:xfrm>
            <a:off x="8122666" y="5502380"/>
            <a:ext cx="704417" cy="2741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800" kern="0" spc="0" baseline="0" noProof="0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1)</a:t>
            </a:r>
            <a:r>
              <a:rPr lang="en-US" altLang="zh-CN" sz="1800" kern="0" spc="-25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n=14</a:t>
            </a:r>
          </a:p>
        </p:txBody>
      </p:sp>
      <p:sp>
        <p:nvSpPr>
          <p:cNvPr id="84" name="VectorPath 84"/>
          <p:cNvSpPr/>
          <p:nvPr/>
        </p:nvSpPr>
        <p:spPr>
          <a:xfrm>
            <a:off x="10043160" y="5180076"/>
            <a:ext cx="1191768" cy="926592"/>
          </a:xfrm>
          <a:custGeom>
            <a:avLst/>
            <a:gdLst/>
            <a:ahLst/>
            <a:cxnLst/>
            <a:rect l="l" t="t" r="r" b="b"/>
            <a:pathLst>
              <a:path w="1191768" h="926592">
                <a:moveTo>
                  <a:pt x="6096" y="920496"/>
                </a:moveTo>
                <a:lnTo>
                  <a:pt x="1185672" y="920496"/>
                </a:lnTo>
                <a:lnTo>
                  <a:pt x="1185672" y="6096"/>
                </a:lnTo>
                <a:lnTo>
                  <a:pt x="6096" y="6096"/>
                </a:lnTo>
                <a:lnTo>
                  <a:pt x="6096" y="920496"/>
                </a:lnTo>
              </a:path>
            </a:pathLst>
          </a:custGeom>
          <a:ln w="12192" cap="flat" cmpd="sng">
            <a:solidFill>
              <a:srgbClr val="BC8C00">
                <a:alpha val="100000"/>
              </a:srgbClr>
            </a:solidFill>
            <a:miter lim="1000000"/>
          </a:ln>
        </p:spPr>
      </p:sp>
      <p:sp>
        <p:nvSpPr>
          <p:cNvPr id="85" name="TextBox85"/>
          <p:cNvSpPr txBox="1"/>
          <p:nvPr/>
        </p:nvSpPr>
        <p:spPr>
          <a:xfrm>
            <a:off x="10313544" y="5507257"/>
            <a:ext cx="651129" cy="2741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800" kern="0" spc="-15" baseline="0" noProof="0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2)n=</a:t>
            </a:r>
            <a:r>
              <a:rPr lang="en-US" altLang="zh-CN" sz="1800" kern="0" spc="0" baseline="0" noProof="0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20</a:t>
            </a:r>
          </a:p>
        </p:txBody>
      </p:sp>
      <p:grpSp>
        <p:nvGrpSpPr>
          <p:cNvPr id="86" name="Combination 86"/>
          <p:cNvGrpSpPr/>
          <p:nvPr/>
        </p:nvGrpSpPr>
        <p:grpSpPr>
          <a:xfrm>
            <a:off x="5123688" y="2359152"/>
            <a:ext cx="5239004" cy="2831211"/>
            <a:chOff x="5123688" y="2359152"/>
            <a:chExt cx="5239004" cy="2831211"/>
          </a:xfrm>
        </p:grpSpPr>
        <p:sp>
          <p:nvSpPr>
            <p:cNvPr id="87" name="VectorPath 87"/>
            <p:cNvSpPr/>
            <p:nvPr/>
          </p:nvSpPr>
          <p:spPr>
            <a:xfrm>
              <a:off x="5123688" y="2359152"/>
              <a:ext cx="634365" cy="1421003"/>
            </a:xfrm>
            <a:custGeom>
              <a:avLst/>
              <a:gdLst/>
              <a:ahLst/>
              <a:cxnLst/>
              <a:rect l="l" t="t" r="r" b="b"/>
              <a:pathLst>
                <a:path w="634365" h="1421003">
                  <a:moveTo>
                    <a:pt x="76200" y="1344803"/>
                  </a:moveTo>
                  <a:lnTo>
                    <a:pt x="44450" y="1344803"/>
                  </a:lnTo>
                  <a:lnTo>
                    <a:pt x="44450" y="716788"/>
                  </a:lnTo>
                  <a:lnTo>
                    <a:pt x="634365" y="716788"/>
                  </a:lnTo>
                  <a:lnTo>
                    <a:pt x="634365" y="0"/>
                  </a:lnTo>
                  <a:lnTo>
                    <a:pt x="621665" y="0"/>
                  </a:lnTo>
                  <a:lnTo>
                    <a:pt x="621665" y="704088"/>
                  </a:lnTo>
                  <a:lnTo>
                    <a:pt x="31750" y="704088"/>
                  </a:lnTo>
                  <a:lnTo>
                    <a:pt x="31750" y="1344803"/>
                  </a:lnTo>
                  <a:lnTo>
                    <a:pt x="0" y="1344803"/>
                  </a:lnTo>
                  <a:lnTo>
                    <a:pt x="38100" y="1421003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</p:spPr>
        </p:sp>
        <p:sp>
          <p:nvSpPr>
            <p:cNvPr id="88" name="VectorPath 88"/>
            <p:cNvSpPr/>
            <p:nvPr/>
          </p:nvSpPr>
          <p:spPr>
            <a:xfrm>
              <a:off x="7734047" y="2368296"/>
              <a:ext cx="777621" cy="1263777"/>
            </a:xfrm>
            <a:custGeom>
              <a:avLst/>
              <a:gdLst/>
              <a:ahLst/>
              <a:cxnLst/>
              <a:rect l="l" t="t" r="r" b="b"/>
              <a:pathLst>
                <a:path w="777621" h="1263777">
                  <a:moveTo>
                    <a:pt x="777621" y="1187577"/>
                  </a:moveTo>
                  <a:lnTo>
                    <a:pt x="745871" y="1187577"/>
                  </a:lnTo>
                  <a:lnTo>
                    <a:pt x="745871" y="625602"/>
                  </a:lnTo>
                  <a:lnTo>
                    <a:pt x="12700" y="625602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0" y="638302"/>
                  </a:lnTo>
                  <a:lnTo>
                    <a:pt x="733171" y="638302"/>
                  </a:lnTo>
                  <a:lnTo>
                    <a:pt x="733171" y="1187577"/>
                  </a:lnTo>
                  <a:lnTo>
                    <a:pt x="701421" y="1187577"/>
                  </a:lnTo>
                  <a:lnTo>
                    <a:pt x="739521" y="1263777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</p:spPr>
        </p:sp>
        <p:sp>
          <p:nvSpPr>
            <p:cNvPr id="89" name="VectorPath 89"/>
            <p:cNvSpPr/>
            <p:nvPr/>
          </p:nvSpPr>
          <p:spPr>
            <a:xfrm>
              <a:off x="10042906" y="4485132"/>
              <a:ext cx="319786" cy="705231"/>
            </a:xfrm>
            <a:custGeom>
              <a:avLst/>
              <a:gdLst/>
              <a:ahLst/>
              <a:cxnLst/>
              <a:rect l="l" t="t" r="r" b="b"/>
              <a:pathLst>
                <a:path w="319786" h="705231">
                  <a:moveTo>
                    <a:pt x="319786" y="629031"/>
                  </a:moveTo>
                  <a:lnTo>
                    <a:pt x="288036" y="629031"/>
                  </a:lnTo>
                  <a:lnTo>
                    <a:pt x="288036" y="346329"/>
                  </a:lnTo>
                  <a:lnTo>
                    <a:pt x="12700" y="346329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0" y="359029"/>
                  </a:lnTo>
                  <a:lnTo>
                    <a:pt x="275336" y="359029"/>
                  </a:lnTo>
                  <a:lnTo>
                    <a:pt x="275336" y="629031"/>
                  </a:lnTo>
                  <a:lnTo>
                    <a:pt x="243586" y="629031"/>
                  </a:lnTo>
                  <a:lnTo>
                    <a:pt x="281686" y="705231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</p:spPr>
        </p:sp>
        <p:sp>
          <p:nvSpPr>
            <p:cNvPr id="90" name="VectorPath 90"/>
            <p:cNvSpPr/>
            <p:nvPr/>
          </p:nvSpPr>
          <p:spPr>
            <a:xfrm>
              <a:off x="8435340" y="4453129"/>
              <a:ext cx="286893" cy="728853"/>
            </a:xfrm>
            <a:custGeom>
              <a:avLst/>
              <a:gdLst/>
              <a:ahLst/>
              <a:cxnLst/>
              <a:rect l="l" t="t" r="r" b="b"/>
              <a:pathLst>
                <a:path w="286893" h="728853">
                  <a:moveTo>
                    <a:pt x="76200" y="652653"/>
                  </a:moveTo>
                  <a:lnTo>
                    <a:pt x="44450" y="652653"/>
                  </a:lnTo>
                  <a:lnTo>
                    <a:pt x="44450" y="370840"/>
                  </a:lnTo>
                  <a:lnTo>
                    <a:pt x="286893" y="370840"/>
                  </a:lnTo>
                  <a:lnTo>
                    <a:pt x="286893" y="0"/>
                  </a:lnTo>
                  <a:lnTo>
                    <a:pt x="274193" y="0"/>
                  </a:lnTo>
                  <a:lnTo>
                    <a:pt x="274193" y="358140"/>
                  </a:lnTo>
                  <a:lnTo>
                    <a:pt x="31750" y="358140"/>
                  </a:lnTo>
                  <a:lnTo>
                    <a:pt x="31750" y="652653"/>
                  </a:lnTo>
                  <a:lnTo>
                    <a:pt x="0" y="652653"/>
                  </a:lnTo>
                  <a:lnTo>
                    <a:pt x="38100" y="728853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</p:spPr>
        </p:sp>
      </p:grpSp>
      <p:sp>
        <p:nvSpPr>
          <p:cNvPr id="91" name="TextBox91"/>
          <p:cNvSpPr txBox="1"/>
          <p:nvPr/>
        </p:nvSpPr>
        <p:spPr>
          <a:xfrm>
            <a:off x="929640" y="6449350"/>
            <a:ext cx="10332418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12/25/2024</a:t>
            </a:r>
            <a:r>
              <a:rPr lang="en-US" altLang="zh-CN" sz="1200" kern="0" spc="311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  <a:r>
              <a:rPr lang="en-US" altLang="zh-CN" sz="1200" kern="0" spc="3576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11</a:t>
            </a:r>
          </a:p>
        </p:txBody>
      </p:sp>
    </p:spTree>
    <p:extLst>
      <p:ext uri="{8C5205C6-FAB2-4B08-00D5-0F1E531C2AB3}"/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Box92"/>
          <p:cNvSpPr txBox="1"/>
          <p:nvPr/>
        </p:nvSpPr>
        <p:spPr>
          <a:xfrm>
            <a:off x="929640" y="654600"/>
            <a:ext cx="6796135" cy="38977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536950" marR="0" indent="0" eaLnBrk="0">
              <a:lnSpc>
                <a:spcPct val="100000"/>
              </a:lnSpc>
            </a:pP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Phase</a:t>
            </a:r>
            <a:r>
              <a:rPr lang="en-US" altLang="zh-CN" sz="4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</a:t>
            </a:r>
            <a:r>
              <a:rPr lang="en-US" altLang="zh-CN" sz="4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trials</a:t>
            </a:r>
          </a:p>
          <a:p>
            <a:pPr marL="0" marR="0" indent="0" eaLnBrk="0">
              <a:lnSpc>
                <a:spcPct val="55458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228905" marR="0" lvl="0" indent="-228905" eaLnBrk="0">
              <a:lnSpc>
                <a:spcPct val="100606"/>
              </a:lnSpc>
              <a:spcAft>
                <a:spcPts val="4408"/>
              </a:spcAft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-1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Safety</a:t>
            </a:r>
          </a:p>
          <a:p>
            <a:pPr marL="317297" marR="0" lvl="0" indent="-317297" eaLnBrk="0">
              <a:lnSpc>
                <a:spcPct val="100303"/>
              </a:lnSpc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-1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Ef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ficacy</a:t>
            </a:r>
          </a:p>
          <a:p>
            <a:pPr marL="0" marR="0" indent="0" eaLnBrk="0">
              <a:lnSpc>
                <a:spcPct val="367916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311201" marR="0" lvl="0" indent="-311201" eaLnBrk="0">
              <a:lnSpc>
                <a:spcPct val="100303"/>
              </a:lnSpc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Therapeutic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confirmatory</a:t>
            </a:r>
          </a:p>
        </p:txBody>
      </p:sp>
      <p:sp>
        <p:nvSpPr>
          <p:cNvPr id="93" name="TextBox93"/>
          <p:cNvSpPr txBox="1"/>
          <p:nvPr/>
        </p:nvSpPr>
        <p:spPr>
          <a:xfrm>
            <a:off x="929640" y="6449350"/>
            <a:ext cx="10332418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12/25/2024</a:t>
            </a:r>
            <a:r>
              <a:rPr lang="en-US" altLang="zh-CN" sz="1200" kern="0" spc="311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  <a:r>
              <a:rPr lang="en-US" altLang="zh-CN" sz="1200" kern="0" spc="3576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</a:t>
            </a:r>
          </a:p>
        </p:txBody>
      </p:sp>
    </p:spTree>
    <p:extLst>
      <p:ext uri="{5826C9B6-EC4A-4846-AF77-8549085F57BF}"/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94"/>
          <p:cNvSpPr txBox="1"/>
          <p:nvPr/>
        </p:nvSpPr>
        <p:spPr>
          <a:xfrm>
            <a:off x="5263642" y="723057"/>
            <a:ext cx="1663293" cy="548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36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Phase</a:t>
            </a:r>
            <a:r>
              <a:rPr lang="en-US" altLang="zh-CN" sz="3600" kern="0" spc="-2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</a:t>
            </a:r>
          </a:p>
        </p:txBody>
      </p:sp>
      <p:sp>
        <p:nvSpPr>
          <p:cNvPr id="95" name="TextBox95"/>
          <p:cNvSpPr txBox="1"/>
          <p:nvPr/>
        </p:nvSpPr>
        <p:spPr>
          <a:xfrm>
            <a:off x="929640" y="2330153"/>
            <a:ext cx="3023390" cy="16141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8905" marR="0" lvl="0" indent="-228905" eaLnBrk="0">
              <a:lnSpc>
                <a:spcPct val="100303"/>
              </a:lnSpc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Chronic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Conditions</a:t>
            </a:r>
          </a:p>
          <a:p>
            <a:pPr marL="0" marR="0" indent="0" eaLnBrk="0">
              <a:lnSpc>
                <a:spcPct val="23333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274166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228905" marR="0" lvl="0" indent="-228905" eaLnBrk="0">
              <a:lnSpc>
                <a:spcPct val="100303"/>
              </a:lnSpc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Long-term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Safety</a:t>
            </a:r>
          </a:p>
        </p:txBody>
      </p:sp>
      <p:sp>
        <p:nvSpPr>
          <p:cNvPr id="96" name="TextBox96"/>
          <p:cNvSpPr txBox="1"/>
          <p:nvPr/>
        </p:nvSpPr>
        <p:spPr>
          <a:xfrm>
            <a:off x="929640" y="6449350"/>
            <a:ext cx="10332418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12/25/2024</a:t>
            </a:r>
            <a:r>
              <a:rPr lang="en-US" altLang="zh-CN" sz="1200" kern="0" spc="311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  <a:r>
              <a:rPr lang="en-US" altLang="zh-CN" sz="1200" kern="0" spc="3576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13</a:t>
            </a:r>
          </a:p>
        </p:txBody>
      </p:sp>
    </p:spTree>
    <p:extLst>
      <p:ext uri="{AD7F47AB-E5DD-40CF-696E-C5BE70944EFD}"/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97"/>
          <p:cNvSpPr txBox="1"/>
          <p:nvPr/>
        </p:nvSpPr>
        <p:spPr>
          <a:xfrm>
            <a:off x="3695446" y="642409"/>
            <a:ext cx="4800909" cy="6701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Phase</a:t>
            </a:r>
            <a:r>
              <a:rPr lang="en-US" altLang="zh-CN" sz="4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</a:t>
            </a:r>
            <a:r>
              <a:rPr lang="en-US" altLang="zh-CN" sz="4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trials=</a:t>
            </a:r>
            <a:r>
              <a:rPr lang="en-US" altLang="zh-CN" sz="4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RCT</a:t>
            </a:r>
          </a:p>
        </p:txBody>
      </p:sp>
      <p:pic>
        <p:nvPicPr>
          <p:cNvPr id="98" name="34E44004-3A52-45D1-ED8C-02E9B378DBF7"/>
          <p:cNvPicPr>
            <a:picLocks noChangeAspect="1"/>
          </p:cNvPicPr>
          <p:nvPr/>
        </p:nvPicPr>
        <p:blipFill>
          <a:blip r:embed="rId2" cstate="print">
            <a:extLst>
              <a:ext uri="{882AE2EC-F625-4BA5-E7CE-759237C01E5A}"/>
            </a:extLst>
          </a:blip>
          <a:srcRect/>
          <a:stretch>
            <a:fillRect/>
          </a:stretch>
        </p:blipFill>
        <p:spPr>
          <a:xfrm>
            <a:off x="1562100" y="1801368"/>
            <a:ext cx="9311640" cy="4443984"/>
          </a:xfrm>
          <a:prstGeom prst="rect">
            <a:avLst/>
          </a:prstGeom>
        </p:spPr>
      </p:pic>
      <p:sp>
        <p:nvSpPr>
          <p:cNvPr id="99" name="TextBox99"/>
          <p:cNvSpPr txBox="1"/>
          <p:nvPr/>
        </p:nvSpPr>
        <p:spPr>
          <a:xfrm>
            <a:off x="929640" y="6449350"/>
            <a:ext cx="10332418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12/25/2024</a:t>
            </a:r>
            <a:r>
              <a:rPr lang="en-US" altLang="zh-CN" sz="1200" kern="0" spc="311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  <a:r>
              <a:rPr lang="en-US" altLang="zh-CN" sz="1200" kern="0" spc="3576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14</a:t>
            </a:r>
          </a:p>
        </p:txBody>
      </p:sp>
    </p:spTree>
    <p:extLst>
      <p:ext uri="{60F19609-AE5E-4DF6-D8CD-FF4005211CF4}"/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2A35D2AA-5E3F-4D37-C505-47DCB51552E3"/>
          <p:cNvPicPr>
            <a:picLocks noChangeAspect="1"/>
          </p:cNvPicPr>
          <p:nvPr/>
        </p:nvPicPr>
        <p:blipFill>
          <a:blip r:embed="rId2" cstate="print">
            <a:extLst>
              <a:ext uri="{C48DD38C-79C9-4BB1-50EC-6D4AE0F904DB}"/>
            </a:extLst>
          </a:blip>
          <a:srcRect/>
          <a:stretch>
            <a:fillRect/>
          </a:stretch>
        </p:blipFill>
        <p:spPr>
          <a:xfrm>
            <a:off x="838200" y="365760"/>
            <a:ext cx="10515600" cy="5819775"/>
          </a:xfrm>
          <a:prstGeom prst="rect">
            <a:avLst/>
          </a:prstGeom>
        </p:spPr>
      </p:pic>
      <p:pic>
        <p:nvPicPr>
          <p:cNvPr id="101" name="74C9E9ED-737E-41FE-2171-A2F87492ADE5"/>
          <p:cNvPicPr>
            <a:picLocks noChangeAspect="1"/>
          </p:cNvPicPr>
          <p:nvPr/>
        </p:nvPicPr>
        <p:blipFill>
          <a:blip r:embed="rId3" cstate="print">
            <a:extLst>
              <a:ext uri="{C8117439-3610-4801-A761-2E79A40CB204}"/>
            </a:extLst>
          </a:blip>
          <a:srcRect/>
          <a:stretch>
            <a:fillRect/>
          </a:stretch>
        </p:blipFill>
        <p:spPr>
          <a:xfrm>
            <a:off x="2293620" y="1223773"/>
            <a:ext cx="7498081" cy="4037075"/>
          </a:xfrm>
          <a:prstGeom prst="rect">
            <a:avLst/>
          </a:prstGeom>
        </p:spPr>
      </p:pic>
      <p:sp>
        <p:nvSpPr>
          <p:cNvPr id="102" name="TextBox102"/>
          <p:cNvSpPr txBox="1"/>
          <p:nvPr/>
        </p:nvSpPr>
        <p:spPr>
          <a:xfrm>
            <a:off x="929640" y="6449350"/>
            <a:ext cx="10332418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12/25/2024</a:t>
            </a:r>
            <a:r>
              <a:rPr lang="en-US" altLang="zh-CN" sz="1200" kern="0" spc="311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  <a:r>
              <a:rPr lang="en-US" altLang="zh-CN" sz="1200" kern="0" spc="3576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15</a:t>
            </a:r>
          </a:p>
        </p:txBody>
      </p:sp>
    </p:spTree>
    <p:extLst>
      <p:ext uri="{BFF8CB61-A636-4591-A50D-A18C9B6B3809}"/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Box103"/>
          <p:cNvSpPr txBox="1"/>
          <p:nvPr/>
        </p:nvSpPr>
        <p:spPr>
          <a:xfrm>
            <a:off x="11106912" y="6449350"/>
            <a:ext cx="155145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16</a:t>
            </a:r>
          </a:p>
        </p:txBody>
      </p:sp>
      <p:sp>
        <p:nvSpPr>
          <p:cNvPr id="104" name="TextBox104"/>
          <p:cNvSpPr txBox="1"/>
          <p:nvPr/>
        </p:nvSpPr>
        <p:spPr>
          <a:xfrm>
            <a:off x="5661660" y="6449350"/>
            <a:ext cx="868127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65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</a:p>
        </p:txBody>
      </p:sp>
      <p:sp>
        <p:nvSpPr>
          <p:cNvPr id="105" name="TextBox105"/>
          <p:cNvSpPr txBox="1"/>
          <p:nvPr/>
        </p:nvSpPr>
        <p:spPr>
          <a:xfrm>
            <a:off x="929640" y="352849"/>
            <a:ext cx="6859706" cy="49891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71419" marR="0" indent="0" eaLnBrk="0">
              <a:lnSpc>
                <a:spcPct val="100000"/>
              </a:lnSpc>
            </a:pPr>
            <a:r>
              <a:rPr lang="en-US" altLang="zh-CN" sz="4400" kern="0" spc="-1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Rand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omisation</a:t>
            </a:r>
          </a:p>
          <a:p>
            <a:pPr marL="0" marR="0" indent="0" eaLnBrk="0">
              <a:lnSpc>
                <a:spcPct val="36708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386666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100000"/>
              </a:lnSpc>
            </a:pPr>
            <a:r>
              <a:rPr lang="en-US" altLang="zh-CN" sz="2750" kern="0" spc="0" baseline="0" noProof="0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Fixed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Allocation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Randomisation</a:t>
            </a:r>
          </a:p>
          <a:p>
            <a:pPr marL="0" marR="0" indent="0" eaLnBrk="0">
              <a:lnSpc>
                <a:spcPct val="326250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686054" marR="0" lvl="0" indent="-228600" eaLnBrk="0">
              <a:lnSpc>
                <a:spcPct val="100303"/>
              </a:lnSpc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Simple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randomisation</a:t>
            </a:r>
          </a:p>
          <a:p>
            <a:pPr marL="0" marR="0" indent="0" eaLnBrk="0">
              <a:lnSpc>
                <a:spcPct val="325000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686054" marR="0" lvl="0" indent="-228600" eaLnBrk="0">
              <a:lnSpc>
                <a:spcPct val="100303"/>
              </a:lnSpc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Blocked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randomisation</a:t>
            </a:r>
          </a:p>
          <a:p>
            <a:pPr marL="0" marR="0" indent="0" eaLnBrk="0">
              <a:lnSpc>
                <a:spcPct val="326250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686054" marR="0" lvl="0" indent="-228600" eaLnBrk="0">
              <a:lnSpc>
                <a:spcPct val="100303"/>
              </a:lnSpc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Stratified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randomisation</a:t>
            </a:r>
          </a:p>
        </p:txBody>
      </p:sp>
      <p:sp>
        <p:nvSpPr>
          <p:cNvPr id="106" name="TextBox106"/>
          <p:cNvSpPr txBox="1"/>
          <p:nvPr/>
        </p:nvSpPr>
        <p:spPr>
          <a:xfrm>
            <a:off x="929640" y="6449350"/>
            <a:ext cx="740614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/25/2024</a:t>
            </a:r>
          </a:p>
        </p:txBody>
      </p:sp>
    </p:spTree>
    <p:extLst>
      <p:ext uri="{2A8092A2-7DEF-49C6-E7C8-41D175983D8E}"/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63C8A33A-555B-4256-064E-7581E5F07002"/>
          <p:cNvPicPr>
            <a:picLocks noChangeAspect="1"/>
          </p:cNvPicPr>
          <p:nvPr/>
        </p:nvPicPr>
        <p:blipFill>
          <a:blip r:embed="rId2" cstate="print">
            <a:extLst>
              <a:ext uri="{ACCAA222-1ECC-4268-D0B5-FA31A9D4A900}"/>
            </a:extLst>
          </a:blip>
          <a:srcRect/>
          <a:stretch>
            <a:fillRect/>
          </a:stretch>
        </p:blipFill>
        <p:spPr>
          <a:xfrm>
            <a:off x="9467088" y="3762756"/>
            <a:ext cx="2724912" cy="2906268"/>
          </a:xfrm>
          <a:prstGeom prst="rect">
            <a:avLst/>
          </a:prstGeom>
        </p:spPr>
      </p:pic>
      <p:sp>
        <p:nvSpPr>
          <p:cNvPr id="108" name="TextBox108"/>
          <p:cNvSpPr txBox="1"/>
          <p:nvPr/>
        </p:nvSpPr>
        <p:spPr>
          <a:xfrm>
            <a:off x="929640" y="352849"/>
            <a:ext cx="10332418" cy="62792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Simple</a:t>
            </a:r>
            <a:r>
              <a:rPr lang="en-US" altLang="zh-CN" sz="4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Randomisation</a:t>
            </a:r>
          </a:p>
          <a:p>
            <a:pPr marL="0" marR="0" indent="0" eaLnBrk="0">
              <a:lnSpc>
                <a:spcPct val="36708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36708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444999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3521710" marR="602748" indent="-2920365" eaLnBrk="0">
              <a:lnSpc>
                <a:spcPct val="95757"/>
              </a:lnSpc>
              <a:spcAft>
                <a:spcPts val="0"/>
              </a:spcAft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Each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participant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has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same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chance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being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assigned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either</a:t>
            </a:r>
            <a:r>
              <a:rPr lang="en-US" altLang="zh-CN" sz="275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intervention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control.</a:t>
            </a:r>
          </a:p>
          <a:p>
            <a:pPr marL="0" marR="0" indent="0" eaLnBrk="0">
              <a:lnSpc>
                <a:spcPct val="232916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232916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232916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232916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232916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232916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456666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12/25/2024</a:t>
            </a:r>
            <a:r>
              <a:rPr lang="en-US" altLang="zh-CN" sz="1200" kern="0" spc="311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  <a:r>
              <a:rPr lang="en-US" altLang="zh-CN" sz="1200" kern="0" spc="3576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17</a:t>
            </a:r>
          </a:p>
        </p:txBody>
      </p:sp>
    </p:spTree>
    <p:extLst>
      <p:ext uri="{778C97B6-F34E-47E8-CF73-46FF162045D1}"/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Box109"/>
          <p:cNvSpPr txBox="1"/>
          <p:nvPr/>
        </p:nvSpPr>
        <p:spPr>
          <a:xfrm>
            <a:off x="3629914" y="654600"/>
            <a:ext cx="5389632" cy="6701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Blocked</a:t>
            </a:r>
            <a:r>
              <a:rPr lang="en-US" altLang="zh-CN" sz="4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Randomisation</a:t>
            </a:r>
          </a:p>
        </p:txBody>
      </p:sp>
      <p:sp>
        <p:nvSpPr>
          <p:cNvPr id="110" name="TextBox110"/>
          <p:cNvSpPr txBox="1"/>
          <p:nvPr/>
        </p:nvSpPr>
        <p:spPr>
          <a:xfrm>
            <a:off x="929640" y="2735591"/>
            <a:ext cx="9697562" cy="8029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95757"/>
              </a:lnSpc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Creating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balance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number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samples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allocated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each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275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study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groups.</a:t>
            </a:r>
          </a:p>
        </p:txBody>
      </p:sp>
      <p:sp>
        <p:nvSpPr>
          <p:cNvPr id="111" name="TextBox111"/>
          <p:cNvSpPr txBox="1"/>
          <p:nvPr/>
        </p:nvSpPr>
        <p:spPr>
          <a:xfrm>
            <a:off x="929640" y="6449350"/>
            <a:ext cx="10332418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12/25/2024</a:t>
            </a:r>
            <a:r>
              <a:rPr lang="en-US" altLang="zh-CN" sz="1200" kern="0" spc="311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  <a:r>
              <a:rPr lang="en-US" altLang="zh-CN" sz="1200" kern="0" spc="3576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18</a:t>
            </a:r>
          </a:p>
        </p:txBody>
      </p:sp>
    </p:spTree>
    <p:extLst>
      <p:ext uri="{077D7B10-484D-4313-F3BE-F17C6BDB3211}"/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Box112"/>
          <p:cNvSpPr txBox="1"/>
          <p:nvPr/>
        </p:nvSpPr>
        <p:spPr>
          <a:xfrm>
            <a:off x="929640" y="654600"/>
            <a:ext cx="10332418" cy="59775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00274" marR="0" indent="0" eaLnBrk="0">
              <a:lnSpc>
                <a:spcPct val="100000"/>
              </a:lnSpc>
            </a:pP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Blocked</a:t>
            </a:r>
            <a:r>
              <a:rPr lang="en-US" altLang="zh-CN" sz="4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Randomisation</a:t>
            </a:r>
          </a:p>
          <a:p>
            <a:pPr marL="0" marR="0" indent="0" eaLnBrk="0">
              <a:lnSpc>
                <a:spcPct val="32458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228905" marR="0" lvl="0" indent="-228905" eaLnBrk="0">
              <a:lnSpc>
                <a:spcPct val="103939"/>
              </a:lnSpc>
              <a:spcAft>
                <a:spcPts val="615"/>
              </a:spcAft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-15" baseline="0" noProof="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Fix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ed</a:t>
            </a:r>
          </a:p>
          <a:p>
            <a:pPr marL="228905" marR="0" lvl="0" indent="-228905" eaLnBrk="0">
              <a:lnSpc>
                <a:spcPct val="103484"/>
              </a:lnSpc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-15" baseline="0" noProof="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ariable</a:t>
            </a:r>
          </a:p>
          <a:p>
            <a:pPr marL="0" marR="0" indent="0" eaLnBrk="0">
              <a:lnSpc>
                <a:spcPct val="23333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23333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23333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23333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23333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23333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23333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23333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23333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31833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12/25/2024</a:t>
            </a:r>
            <a:r>
              <a:rPr lang="en-US" altLang="zh-CN" sz="1200" kern="0" spc="311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  <a:r>
              <a:rPr lang="en-US" altLang="zh-CN" sz="1200" kern="0" spc="3576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19</a:t>
            </a:r>
          </a:p>
        </p:txBody>
      </p:sp>
      <p:pic>
        <p:nvPicPr>
          <p:cNvPr id="113" name="EC6AFEF9-26BF-496F-9C26-33D4A78BF62E"/>
          <p:cNvPicPr>
            <a:picLocks noChangeAspect="1"/>
          </p:cNvPicPr>
          <p:nvPr/>
        </p:nvPicPr>
        <p:blipFill>
          <a:blip r:embed="rId2" cstate="print">
            <a:extLst>
              <a:ext uri="{A49F04CA-B78A-4207-B4F5-3C6015422B0D}"/>
            </a:extLst>
          </a:blip>
          <a:srcRect/>
          <a:stretch>
            <a:fillRect/>
          </a:stretch>
        </p:blipFill>
        <p:spPr>
          <a:xfrm>
            <a:off x="3576828" y="2010156"/>
            <a:ext cx="7156704" cy="4302252"/>
          </a:xfrm>
          <a:prstGeom prst="rect">
            <a:avLst/>
          </a:prstGeom>
        </p:spPr>
      </p:pic>
    </p:spTree>
    <p:extLst>
      <p:ext uri="{DD0798CD-3DA8-47F9-A50A-AAA4DF805476}"/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2E373124-7DB1-4344-E5ED-987D54735BD3"/>
          <p:cNvPicPr>
            <a:picLocks noChangeAspect="1"/>
          </p:cNvPicPr>
          <p:nvPr/>
        </p:nvPicPr>
        <p:blipFill>
          <a:blip r:embed="rId2" cstate="print">
            <a:extLst>
              <a:ext uri="{18C3DAA8-0B37-4ACA-2E88-774BE803BB8D}"/>
            </a:extLst>
          </a:blip>
          <a:stretch>
            <a:fillRect/>
          </a:stretch>
        </p:blipFill>
        <p:spPr>
          <a:xfrm>
            <a:off x="353568" y="176782"/>
            <a:ext cx="11562588" cy="6681215"/>
          </a:xfrm>
          <a:prstGeom prst="rect">
            <a:avLst/>
          </a:prstGeom>
        </p:spPr>
      </p:pic>
      <p:sp>
        <p:nvSpPr>
          <p:cNvPr id="6" name="TextBox6"/>
          <p:cNvSpPr txBox="1"/>
          <p:nvPr/>
        </p:nvSpPr>
        <p:spPr>
          <a:xfrm>
            <a:off x="929640" y="6449350"/>
            <a:ext cx="10332418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12/25/2024</a:t>
            </a:r>
            <a:r>
              <a:rPr lang="en-US" altLang="zh-CN" sz="1200" kern="0" spc="311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  <a:r>
              <a:rPr lang="en-US" altLang="zh-CN" sz="1200" kern="0" spc="3637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-2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</a:p>
        </p:txBody>
      </p:sp>
    </p:spTree>
    <p:extLst>
      <p:ext uri="{F24EEA79-C65F-4737-4004-973F09211122}"/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Box114"/>
          <p:cNvSpPr txBox="1"/>
          <p:nvPr/>
        </p:nvSpPr>
        <p:spPr>
          <a:xfrm>
            <a:off x="11106912" y="6449350"/>
            <a:ext cx="155145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20</a:t>
            </a:r>
          </a:p>
        </p:txBody>
      </p:sp>
      <p:sp>
        <p:nvSpPr>
          <p:cNvPr id="115" name="TextBox115"/>
          <p:cNvSpPr txBox="1"/>
          <p:nvPr/>
        </p:nvSpPr>
        <p:spPr>
          <a:xfrm>
            <a:off x="5661660" y="6449350"/>
            <a:ext cx="868127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65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</a:p>
        </p:txBody>
      </p:sp>
      <p:sp>
        <p:nvSpPr>
          <p:cNvPr id="116" name="TextBox116"/>
          <p:cNvSpPr txBox="1"/>
          <p:nvPr/>
        </p:nvSpPr>
        <p:spPr>
          <a:xfrm>
            <a:off x="929640" y="352849"/>
            <a:ext cx="9748694" cy="29184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361946" marR="0" indent="0" eaLnBrk="0">
              <a:lnSpc>
                <a:spcPct val="100000"/>
              </a:lnSpc>
            </a:pP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Stratified</a:t>
            </a:r>
            <a:r>
              <a:rPr lang="en-US" altLang="zh-CN" sz="4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Randomisation</a:t>
            </a:r>
          </a:p>
          <a:p>
            <a:pPr marL="0" marR="0" indent="0" eaLnBrk="0">
              <a:lnSpc>
                <a:spcPct val="36708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581250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95757"/>
              </a:lnSpc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Stratified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block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randomization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adds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another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layer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considering</a:t>
            </a:r>
            <a:r>
              <a:rPr lang="en-US" altLang="zh-CN" sz="275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specific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characteristics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(strata)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participants,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such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age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gender.</a:t>
            </a:r>
          </a:p>
        </p:txBody>
      </p:sp>
      <p:sp>
        <p:nvSpPr>
          <p:cNvPr id="117" name="TextBox117"/>
          <p:cNvSpPr txBox="1"/>
          <p:nvPr/>
        </p:nvSpPr>
        <p:spPr>
          <a:xfrm>
            <a:off x="929640" y="6449350"/>
            <a:ext cx="740614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/25/2024</a:t>
            </a:r>
          </a:p>
        </p:txBody>
      </p:sp>
    </p:spTree>
    <p:extLst>
      <p:ext uri="{0E33C60E-A3A4-4914-5CB8-E8C1D561F1BA}"/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Box118"/>
          <p:cNvSpPr txBox="1"/>
          <p:nvPr/>
        </p:nvSpPr>
        <p:spPr>
          <a:xfrm>
            <a:off x="929640" y="723057"/>
            <a:ext cx="10306154" cy="3701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41169" marR="0" indent="0" eaLnBrk="0">
              <a:lnSpc>
                <a:spcPct val="100000"/>
              </a:lnSpc>
            </a:pPr>
            <a:r>
              <a:rPr lang="en-US" altLang="zh-CN" sz="36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36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Benefits</a:t>
            </a:r>
            <a:r>
              <a:rPr lang="en-US" altLang="zh-CN" sz="36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36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Randomization</a:t>
            </a:r>
          </a:p>
          <a:p>
            <a:pPr marL="0" marR="0" indent="0" eaLnBrk="0">
              <a:lnSpc>
                <a:spcPct val="58958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228905" marR="0" lvl="0" indent="-228905" eaLnBrk="0">
              <a:lnSpc>
                <a:spcPct val="100303"/>
              </a:lnSpc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Produce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study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groups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comparable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with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respect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known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unknown</a:t>
            </a:r>
          </a:p>
          <a:p>
            <a:pPr marL="0" marR="0" indent="0" eaLnBrk="0">
              <a:lnSpc>
                <a:spcPct val="285416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228905" marR="0" indent="0" eaLnBrk="0">
              <a:lnSpc>
                <a:spcPct val="100000"/>
              </a:lnSpc>
            </a:pPr>
            <a:r>
              <a:rPr lang="en-US" altLang="zh-CN" sz="2750" kern="0" spc="0" baseline="0" noProof="0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risk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factors</a:t>
            </a:r>
          </a:p>
          <a:p>
            <a:pPr marL="0" marR="0" indent="0" eaLnBrk="0">
              <a:lnSpc>
                <a:spcPct val="36708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228905" marR="0" lvl="0" indent="-228905" eaLnBrk="0">
              <a:lnSpc>
                <a:spcPct val="100303"/>
              </a:lnSpc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Avoid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bias(</a:t>
            </a:r>
            <a:r>
              <a:rPr lang="en-US" altLang="zh-CN" sz="2750" kern="0" spc="0" baseline="0" noProof="0" dirty="0">
                <a:solidFill>
                  <a:srgbClr val="00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Selection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bias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Accidental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bias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9" name="TextBox119"/>
          <p:cNvSpPr txBox="1"/>
          <p:nvPr/>
        </p:nvSpPr>
        <p:spPr>
          <a:xfrm>
            <a:off x="929640" y="6449350"/>
            <a:ext cx="10332418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12/25/2024</a:t>
            </a:r>
            <a:r>
              <a:rPr lang="en-US" altLang="zh-CN" sz="1200" kern="0" spc="311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  <a:r>
              <a:rPr lang="en-US" altLang="zh-CN" sz="1200" kern="0" spc="3576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21</a:t>
            </a:r>
          </a:p>
        </p:txBody>
      </p:sp>
    </p:spTree>
    <p:extLst>
      <p:ext uri="{37DD2F9C-F9BA-4388-377F-E64877F957CD}"/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Box120"/>
          <p:cNvSpPr txBox="1"/>
          <p:nvPr/>
        </p:nvSpPr>
        <p:spPr>
          <a:xfrm>
            <a:off x="4990846" y="654600"/>
            <a:ext cx="2208792" cy="31802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4400" kern="0" spc="-1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Blindin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g?</a:t>
            </a:r>
          </a:p>
          <a:p>
            <a:pPr marL="0" marR="0" indent="0" eaLnBrk="0">
              <a:lnSpc>
                <a:spcPct val="36708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525416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335788" marR="0" indent="0" eaLnBrk="0">
              <a:lnSpc>
                <a:spcPct val="100000"/>
              </a:lnSpc>
            </a:pPr>
            <a:r>
              <a:rPr lang="en-US" altLang="zh-CN" sz="7550" kern="0" spc="-1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en-US" altLang="zh-CN" sz="75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ias</a:t>
            </a:r>
          </a:p>
        </p:txBody>
      </p:sp>
      <p:grpSp>
        <p:nvGrpSpPr>
          <p:cNvPr id="121" name="Combination 121"/>
          <p:cNvGrpSpPr/>
          <p:nvPr/>
        </p:nvGrpSpPr>
        <p:grpSpPr>
          <a:xfrm>
            <a:off x="5756538" y="2963934"/>
            <a:ext cx="1035540" cy="767064"/>
            <a:chOff x="5756538" y="2963934"/>
            <a:chExt cx="1035540" cy="767064"/>
          </a:xfrm>
        </p:grpSpPr>
        <p:sp>
          <p:nvSpPr>
            <p:cNvPr id="122" name="VectorPath 122"/>
            <p:cNvSpPr/>
            <p:nvPr/>
          </p:nvSpPr>
          <p:spPr>
            <a:xfrm>
              <a:off x="5764911" y="2972308"/>
              <a:ext cx="1018794" cy="750316"/>
            </a:xfrm>
            <a:custGeom>
              <a:avLst/>
              <a:gdLst/>
              <a:ahLst/>
              <a:cxnLst/>
              <a:rect l="l" t="t" r="r" b="b"/>
              <a:pathLst>
                <a:path w="1018794" h="750316">
                  <a:moveTo>
                    <a:pt x="0" y="209423"/>
                  </a:moveTo>
                  <a:lnTo>
                    <a:pt x="127000" y="0"/>
                  </a:lnTo>
                  <a:lnTo>
                    <a:pt x="509397" y="232029"/>
                  </a:lnTo>
                  <a:lnTo>
                    <a:pt x="891794" y="0"/>
                  </a:lnTo>
                  <a:lnTo>
                    <a:pt x="1018794" y="209423"/>
                  </a:lnTo>
                  <a:lnTo>
                    <a:pt x="745363" y="375158"/>
                  </a:lnTo>
                  <a:lnTo>
                    <a:pt x="1018794" y="540893"/>
                  </a:lnTo>
                  <a:lnTo>
                    <a:pt x="891794" y="750316"/>
                  </a:lnTo>
                  <a:lnTo>
                    <a:pt x="509397" y="518287"/>
                  </a:lnTo>
                  <a:lnTo>
                    <a:pt x="127000" y="750316"/>
                  </a:lnTo>
                  <a:lnTo>
                    <a:pt x="0" y="540893"/>
                  </a:lnTo>
                  <a:lnTo>
                    <a:pt x="273431" y="375158"/>
                  </a:lnTo>
                  <a:lnTo>
                    <a:pt x="0" y="209423"/>
                  </a:lnTo>
                </a:path>
              </a:pathLst>
            </a:custGeom>
            <a:solidFill>
              <a:srgbClr val="ED7D31">
                <a:alpha val="100000"/>
              </a:srgbClr>
            </a:solidFill>
          </p:spPr>
        </p:sp>
        <p:sp>
          <p:nvSpPr>
            <p:cNvPr id="123" name="VectorPath 123"/>
            <p:cNvSpPr/>
            <p:nvPr/>
          </p:nvSpPr>
          <p:spPr>
            <a:xfrm>
              <a:off x="5756538" y="2963934"/>
              <a:ext cx="1035540" cy="767064"/>
            </a:xfrm>
            <a:custGeom>
              <a:avLst/>
              <a:gdLst/>
              <a:ahLst/>
              <a:cxnLst/>
              <a:rect l="l" t="t" r="r" b="b"/>
              <a:pathLst>
                <a:path w="1035540" h="767064">
                  <a:moveTo>
                    <a:pt x="8374" y="217797"/>
                  </a:moveTo>
                  <a:lnTo>
                    <a:pt x="135374" y="8374"/>
                  </a:lnTo>
                  <a:lnTo>
                    <a:pt x="517771" y="240403"/>
                  </a:lnTo>
                  <a:lnTo>
                    <a:pt x="900167" y="8374"/>
                  </a:lnTo>
                  <a:lnTo>
                    <a:pt x="1027167" y="217797"/>
                  </a:lnTo>
                  <a:lnTo>
                    <a:pt x="753737" y="383532"/>
                  </a:lnTo>
                  <a:lnTo>
                    <a:pt x="1027167" y="549267"/>
                  </a:lnTo>
                  <a:lnTo>
                    <a:pt x="900167" y="758690"/>
                  </a:lnTo>
                  <a:lnTo>
                    <a:pt x="517771" y="526661"/>
                  </a:lnTo>
                  <a:lnTo>
                    <a:pt x="135374" y="758690"/>
                  </a:lnTo>
                  <a:lnTo>
                    <a:pt x="8374" y="549267"/>
                  </a:lnTo>
                  <a:lnTo>
                    <a:pt x="281805" y="383532"/>
                  </a:lnTo>
                  <a:lnTo>
                    <a:pt x="8374" y="217797"/>
                  </a:lnTo>
                </a:path>
              </a:pathLst>
            </a:custGeom>
            <a:ln w="12192" cap="flat" cmpd="sng">
              <a:solidFill>
                <a:srgbClr val="AE5A21">
                  <a:alpha val="100000"/>
                </a:srgbClr>
              </a:solidFill>
              <a:miter lim="1000000"/>
            </a:ln>
          </p:spPr>
        </p:sp>
      </p:grpSp>
      <p:sp>
        <p:nvSpPr>
          <p:cNvPr id="124" name="TextBox124"/>
          <p:cNvSpPr txBox="1"/>
          <p:nvPr/>
        </p:nvSpPr>
        <p:spPr>
          <a:xfrm>
            <a:off x="929640" y="6449350"/>
            <a:ext cx="10332418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12/25/2024</a:t>
            </a:r>
            <a:r>
              <a:rPr lang="en-US" altLang="zh-CN" sz="1200" kern="0" spc="311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  <a:r>
              <a:rPr lang="en-US" altLang="zh-CN" sz="1200" kern="0" spc="3576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22</a:t>
            </a:r>
          </a:p>
        </p:txBody>
      </p:sp>
    </p:spTree>
    <p:extLst>
      <p:ext uri="{1E606589-AD41-42D0-F1A6-A5A195D69960}"/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790AB290-1730-4AA3-D3D7-DCE04A73709F"/>
          <p:cNvPicPr>
            <a:picLocks noChangeAspect="1"/>
          </p:cNvPicPr>
          <p:nvPr/>
        </p:nvPicPr>
        <p:blipFill>
          <a:blip r:embed="rId2" cstate="print">
            <a:extLst>
              <a:ext uri="{551699FE-0AB5-4283-346F-40AAC0150FC8}"/>
            </a:extLst>
          </a:blip>
          <a:srcRect/>
          <a:stretch>
            <a:fillRect/>
          </a:stretch>
        </p:blipFill>
        <p:spPr>
          <a:xfrm>
            <a:off x="5541264" y="1950720"/>
            <a:ext cx="4934713" cy="3238500"/>
          </a:xfrm>
          <a:prstGeom prst="rect">
            <a:avLst/>
          </a:prstGeom>
        </p:spPr>
      </p:pic>
      <p:sp>
        <p:nvSpPr>
          <p:cNvPr id="126" name="TextBox126"/>
          <p:cNvSpPr txBox="1"/>
          <p:nvPr/>
        </p:nvSpPr>
        <p:spPr>
          <a:xfrm>
            <a:off x="11106912" y="6449350"/>
            <a:ext cx="155145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23</a:t>
            </a:r>
          </a:p>
        </p:txBody>
      </p:sp>
      <p:sp>
        <p:nvSpPr>
          <p:cNvPr id="127" name="TextBox127"/>
          <p:cNvSpPr txBox="1"/>
          <p:nvPr/>
        </p:nvSpPr>
        <p:spPr>
          <a:xfrm>
            <a:off x="1387094" y="654600"/>
            <a:ext cx="5689604" cy="46874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728720" marR="0" indent="0" eaLnBrk="0">
              <a:lnSpc>
                <a:spcPct val="100000"/>
              </a:lnSpc>
            </a:pPr>
            <a:r>
              <a:rPr lang="en-US" altLang="zh-CN" sz="4400" kern="0" spc="-1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Blind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ing</a:t>
            </a:r>
          </a:p>
          <a:p>
            <a:pPr marL="0" marR="0" indent="0" eaLnBrk="0">
              <a:lnSpc>
                <a:spcPct val="55458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228600" marR="0" lvl="0" indent="-228600" eaLnBrk="0">
              <a:lnSpc>
                <a:spcPct val="100757"/>
              </a:lnSpc>
              <a:spcAft>
                <a:spcPts val="3916"/>
              </a:spcAft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Unblinded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trials</a:t>
            </a:r>
          </a:p>
          <a:p>
            <a:pPr marL="228600" marR="0" lvl="0" indent="-228600" eaLnBrk="0">
              <a:lnSpc>
                <a:spcPct val="100303"/>
              </a:lnSpc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Single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blind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trials</a:t>
            </a:r>
          </a:p>
          <a:p>
            <a:pPr marL="0" marR="0" indent="0" eaLnBrk="0">
              <a:lnSpc>
                <a:spcPct val="325000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228600" marR="0" lvl="0" indent="-228600" eaLnBrk="0">
              <a:lnSpc>
                <a:spcPct val="100303"/>
              </a:lnSpc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Double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blind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trials</a:t>
            </a:r>
          </a:p>
          <a:p>
            <a:pPr marL="0" marR="0" indent="0" eaLnBrk="0">
              <a:lnSpc>
                <a:spcPct val="326250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228600" marR="0" lvl="0" indent="-228600" eaLnBrk="0">
              <a:lnSpc>
                <a:spcPct val="100303"/>
              </a:lnSpc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Triple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blind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trials</a:t>
            </a:r>
          </a:p>
        </p:txBody>
      </p:sp>
      <p:sp>
        <p:nvSpPr>
          <p:cNvPr id="128" name="TextBox128"/>
          <p:cNvSpPr txBox="1"/>
          <p:nvPr/>
        </p:nvSpPr>
        <p:spPr>
          <a:xfrm>
            <a:off x="5661660" y="6449350"/>
            <a:ext cx="868127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65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</a:p>
        </p:txBody>
      </p:sp>
      <p:sp>
        <p:nvSpPr>
          <p:cNvPr id="129" name="TextBox129"/>
          <p:cNvSpPr txBox="1"/>
          <p:nvPr/>
        </p:nvSpPr>
        <p:spPr>
          <a:xfrm>
            <a:off x="929640" y="6449350"/>
            <a:ext cx="740614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/25/2024</a:t>
            </a:r>
          </a:p>
        </p:txBody>
      </p:sp>
    </p:spTree>
    <p:extLst>
      <p:ext uri="{FEEAF13C-08B2-4EA2-86CB-045BD3305BDF}"/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Box130"/>
          <p:cNvSpPr txBox="1"/>
          <p:nvPr/>
        </p:nvSpPr>
        <p:spPr>
          <a:xfrm>
            <a:off x="11106912" y="6449350"/>
            <a:ext cx="155145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24</a:t>
            </a:r>
          </a:p>
        </p:txBody>
      </p:sp>
      <p:sp>
        <p:nvSpPr>
          <p:cNvPr id="131" name="TextBox131"/>
          <p:cNvSpPr txBox="1"/>
          <p:nvPr/>
        </p:nvSpPr>
        <p:spPr>
          <a:xfrm>
            <a:off x="5661660" y="6449350"/>
            <a:ext cx="868127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65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</a:p>
        </p:txBody>
      </p:sp>
      <p:sp>
        <p:nvSpPr>
          <p:cNvPr id="132" name="TextBox132"/>
          <p:cNvSpPr txBox="1"/>
          <p:nvPr/>
        </p:nvSpPr>
        <p:spPr>
          <a:xfrm>
            <a:off x="1387094" y="654600"/>
            <a:ext cx="5253522" cy="46874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164838" marR="0" indent="0" eaLnBrk="0">
              <a:lnSpc>
                <a:spcPct val="100000"/>
              </a:lnSpc>
            </a:pPr>
            <a:r>
              <a:rPr lang="en-US" altLang="zh-CN" sz="4400" kern="0" spc="-1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RCT</a:t>
            </a:r>
          </a:p>
          <a:p>
            <a:pPr marL="0" marR="0" indent="0" eaLnBrk="0">
              <a:lnSpc>
                <a:spcPct val="55458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228600" marR="0" lvl="0" indent="-228600" eaLnBrk="0">
              <a:lnSpc>
                <a:spcPct val="100757"/>
              </a:lnSpc>
              <a:spcAft>
                <a:spcPts val="3916"/>
              </a:spcAft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Primary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question</a:t>
            </a:r>
          </a:p>
          <a:p>
            <a:pPr marL="228600" marR="0" lvl="0" indent="-228600" eaLnBrk="0">
              <a:lnSpc>
                <a:spcPct val="100303"/>
              </a:lnSpc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Secondary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questions</a:t>
            </a:r>
          </a:p>
          <a:p>
            <a:pPr marL="0" marR="0" indent="0" eaLnBrk="0">
              <a:lnSpc>
                <a:spcPct val="325000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228600" marR="0" lvl="0" indent="-228600" eaLnBrk="0">
              <a:lnSpc>
                <a:spcPct val="100303"/>
              </a:lnSpc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Adverse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effects</a:t>
            </a:r>
          </a:p>
          <a:p>
            <a:pPr marL="0" marR="0" indent="0" eaLnBrk="0">
              <a:lnSpc>
                <a:spcPct val="326250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228600" marR="0" lvl="0" indent="-228600" eaLnBrk="0">
              <a:lnSpc>
                <a:spcPct val="100303"/>
              </a:lnSpc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Ancillary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questions,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substudies</a:t>
            </a:r>
          </a:p>
        </p:txBody>
      </p:sp>
      <p:sp>
        <p:nvSpPr>
          <p:cNvPr id="133" name="TextBox133"/>
          <p:cNvSpPr txBox="1"/>
          <p:nvPr/>
        </p:nvSpPr>
        <p:spPr>
          <a:xfrm>
            <a:off x="929640" y="6449350"/>
            <a:ext cx="740614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/25/2024</a:t>
            </a:r>
          </a:p>
        </p:txBody>
      </p:sp>
    </p:spTree>
    <p:extLst>
      <p:ext uri="{5B39F0EE-0A2B-46F0-86B9-EE0BBFA22ABA}"/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Combination 134"/>
          <p:cNvGrpSpPr/>
          <p:nvPr/>
        </p:nvGrpSpPr>
        <p:grpSpPr>
          <a:xfrm>
            <a:off x="1808988" y="2104644"/>
            <a:ext cx="8452104" cy="3121152"/>
            <a:chOff x="1808988" y="2104644"/>
            <a:chExt cx="8452104" cy="3121152"/>
          </a:xfrm>
        </p:grpSpPr>
        <p:sp>
          <p:nvSpPr>
            <p:cNvPr id="135" name="VectorPath 135"/>
            <p:cNvSpPr/>
            <p:nvPr/>
          </p:nvSpPr>
          <p:spPr>
            <a:xfrm>
              <a:off x="1815084" y="2110740"/>
              <a:ext cx="8439912" cy="3108960"/>
            </a:xfrm>
            <a:custGeom>
              <a:avLst/>
              <a:gdLst/>
              <a:ahLst/>
              <a:cxnLst/>
              <a:rect l="l" t="t" r="r" b="b"/>
              <a:pathLst>
                <a:path w="8439912" h="3108960">
                  <a:moveTo>
                    <a:pt x="0" y="1554480"/>
                  </a:moveTo>
                  <a:cubicBezTo>
                    <a:pt x="0" y="695960"/>
                    <a:pt x="1889379" y="0"/>
                    <a:pt x="4219956" y="0"/>
                  </a:cubicBezTo>
                  <a:cubicBezTo>
                    <a:pt x="6550534" y="0"/>
                    <a:pt x="8439912" y="695960"/>
                    <a:pt x="8439912" y="1554480"/>
                  </a:cubicBezTo>
                  <a:cubicBezTo>
                    <a:pt x="8439912" y="2413000"/>
                    <a:pt x="6550534" y="3108960"/>
                    <a:pt x="4219956" y="3108960"/>
                  </a:cubicBezTo>
                  <a:cubicBezTo>
                    <a:pt x="1889379" y="3108960"/>
                    <a:pt x="0" y="2413000"/>
                    <a:pt x="0" y="1554480"/>
                  </a:cubicBezTo>
                </a:path>
              </a:pathLst>
            </a:custGeom>
            <a:solidFill>
              <a:srgbClr val="0BBCC5">
                <a:alpha val="100000"/>
              </a:srgbClr>
            </a:solidFill>
          </p:spPr>
        </p:sp>
        <p:sp>
          <p:nvSpPr>
            <p:cNvPr id="136" name="VectorPath 136"/>
            <p:cNvSpPr/>
            <p:nvPr/>
          </p:nvSpPr>
          <p:spPr>
            <a:xfrm>
              <a:off x="1808988" y="2104644"/>
              <a:ext cx="8452104" cy="3121152"/>
            </a:xfrm>
            <a:custGeom>
              <a:avLst/>
              <a:gdLst/>
              <a:ahLst/>
              <a:cxnLst/>
              <a:rect l="l" t="t" r="r" b="b"/>
              <a:pathLst>
                <a:path w="8452104" h="3121152">
                  <a:moveTo>
                    <a:pt x="6096" y="1560576"/>
                  </a:moveTo>
                  <a:cubicBezTo>
                    <a:pt x="6096" y="702056"/>
                    <a:pt x="1895475" y="6096"/>
                    <a:pt x="4226052" y="6096"/>
                  </a:cubicBezTo>
                  <a:cubicBezTo>
                    <a:pt x="6556629" y="6096"/>
                    <a:pt x="8446010" y="702056"/>
                    <a:pt x="8446010" y="1560576"/>
                  </a:cubicBezTo>
                  <a:cubicBezTo>
                    <a:pt x="8446010" y="2419096"/>
                    <a:pt x="6556629" y="3115056"/>
                    <a:pt x="4226052" y="3115056"/>
                  </a:cubicBezTo>
                  <a:cubicBezTo>
                    <a:pt x="1895475" y="3115056"/>
                    <a:pt x="6096" y="2419096"/>
                    <a:pt x="6096" y="1560576"/>
                  </a:cubicBezTo>
                </a:path>
              </a:pathLst>
            </a:custGeom>
            <a:ln w="12192" cap="flat" cmpd="sng">
              <a:solidFill>
                <a:srgbClr val="41719C">
                  <a:alpha val="100000"/>
                </a:srgbClr>
              </a:solidFill>
              <a:miter lim="1000000"/>
            </a:ln>
          </p:spPr>
        </p:sp>
      </p:grpSp>
      <p:sp>
        <p:nvSpPr>
          <p:cNvPr id="137" name="TextBox137"/>
          <p:cNvSpPr txBox="1"/>
          <p:nvPr/>
        </p:nvSpPr>
        <p:spPr>
          <a:xfrm>
            <a:off x="3599942" y="654600"/>
            <a:ext cx="5131790" cy="33030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951990" marR="0" indent="0" eaLnBrk="0">
              <a:lnSpc>
                <a:spcPct val="100000"/>
              </a:lnSpc>
            </a:pPr>
            <a:r>
              <a:rPr lang="en-US" altLang="zh-CN" sz="4400" kern="0" spc="-1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RCT</a:t>
            </a:r>
          </a:p>
          <a:p>
            <a:pPr marL="0" marR="0" indent="0" eaLnBrk="0">
              <a:lnSpc>
                <a:spcPct val="36708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36708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71833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100000"/>
              </a:lnSpc>
            </a:pPr>
            <a:r>
              <a:rPr lang="en-US" altLang="zh-CN" sz="2750" kern="0" spc="0" baseline="0" noProof="0" dirty="0">
                <a:solidFill>
                  <a:srgbClr val="FFFF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Superiority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FFFF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vs.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FFFF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Noninferiority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FFFF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Trials</a:t>
            </a:r>
          </a:p>
        </p:txBody>
      </p:sp>
      <p:sp>
        <p:nvSpPr>
          <p:cNvPr id="138" name="TextBox138"/>
          <p:cNvSpPr txBox="1"/>
          <p:nvPr/>
        </p:nvSpPr>
        <p:spPr>
          <a:xfrm>
            <a:off x="929640" y="6449350"/>
            <a:ext cx="10332418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12/25/2024</a:t>
            </a:r>
            <a:r>
              <a:rPr lang="en-US" altLang="zh-CN" sz="1200" kern="0" spc="311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  <a:r>
              <a:rPr lang="en-US" altLang="zh-CN" sz="1200" kern="0" spc="3576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25</a:t>
            </a:r>
          </a:p>
        </p:txBody>
      </p:sp>
    </p:spTree>
    <p:extLst>
      <p:ext uri="{4D1991F7-87CE-466A-CAEE-FD901BA2DFB7}"/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139"/>
          <p:cNvSpPr txBox="1"/>
          <p:nvPr/>
        </p:nvSpPr>
        <p:spPr>
          <a:xfrm>
            <a:off x="929640" y="381069"/>
            <a:ext cx="5662597" cy="6016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395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Main</a:t>
            </a:r>
            <a:r>
              <a:rPr lang="en-US" altLang="zh-CN" sz="3950" b="1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95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Methods</a:t>
            </a:r>
            <a:r>
              <a:rPr lang="en-US" altLang="zh-CN" sz="3950" b="1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95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3950" b="1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95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Analysis</a:t>
            </a:r>
          </a:p>
        </p:txBody>
      </p:sp>
      <p:pic>
        <p:nvPicPr>
          <p:cNvPr id="140" name="8081A3B5-9ACD-4B45-BA2F-FFE5C504781C"/>
          <p:cNvPicPr>
            <a:picLocks noChangeAspect="1"/>
          </p:cNvPicPr>
          <p:nvPr/>
        </p:nvPicPr>
        <p:blipFill>
          <a:blip r:embed="rId2" cstate="print">
            <a:extLst>
              <a:ext uri="{4CF365AD-4BDB-48A3-DD07-138E5AF50837}"/>
            </a:extLst>
          </a:blip>
          <a:srcRect/>
          <a:stretch>
            <a:fillRect/>
          </a:stretch>
        </p:blipFill>
        <p:spPr>
          <a:xfrm>
            <a:off x="614172" y="1409700"/>
            <a:ext cx="10739628" cy="5126736"/>
          </a:xfrm>
          <a:prstGeom prst="rect">
            <a:avLst/>
          </a:prstGeom>
        </p:spPr>
      </p:pic>
      <p:sp>
        <p:nvSpPr>
          <p:cNvPr id="141" name="TextBox141"/>
          <p:cNvSpPr txBox="1"/>
          <p:nvPr/>
        </p:nvSpPr>
        <p:spPr>
          <a:xfrm>
            <a:off x="929640" y="6449350"/>
            <a:ext cx="10332418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12/25/2024</a:t>
            </a:r>
            <a:r>
              <a:rPr lang="en-US" altLang="zh-CN" sz="1200" kern="0" spc="311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  <a:r>
              <a:rPr lang="en-US" altLang="zh-CN" sz="1200" kern="0" spc="3576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26</a:t>
            </a:r>
          </a:p>
        </p:txBody>
      </p:sp>
    </p:spTree>
    <p:extLst>
      <p:ext uri="{AD6AFC18-8B8B-4BD3-21DE-1913A90F3C8E}"/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A249687F-49A9-4C5D-E064-485C5E0142A2"/>
          <p:cNvPicPr>
            <a:picLocks noChangeAspect="1"/>
          </p:cNvPicPr>
          <p:nvPr/>
        </p:nvPicPr>
        <p:blipFill>
          <a:blip r:embed="rId2" cstate="print">
            <a:extLst>
              <a:ext uri="{9D129D9A-9AA7-4C83-6717-D0C31B9E8D60}"/>
            </a:extLst>
          </a:blip>
          <a:srcRect/>
          <a:stretch>
            <a:fillRect/>
          </a:stretch>
        </p:blipFill>
        <p:spPr>
          <a:xfrm>
            <a:off x="539496" y="365760"/>
            <a:ext cx="11003280" cy="6304788"/>
          </a:xfrm>
          <a:prstGeom prst="rect">
            <a:avLst/>
          </a:prstGeom>
        </p:spPr>
      </p:pic>
      <p:sp>
        <p:nvSpPr>
          <p:cNvPr id="143" name="TextBox143"/>
          <p:cNvSpPr txBox="1"/>
          <p:nvPr/>
        </p:nvSpPr>
        <p:spPr>
          <a:xfrm>
            <a:off x="929640" y="6449350"/>
            <a:ext cx="10332418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12/25/2024</a:t>
            </a:r>
            <a:r>
              <a:rPr lang="en-US" altLang="zh-CN" sz="1200" kern="0" spc="311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  <a:r>
              <a:rPr lang="en-US" altLang="zh-CN" sz="1200" kern="0" spc="3576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27</a:t>
            </a:r>
          </a:p>
        </p:txBody>
      </p:sp>
    </p:spTree>
    <p:extLst>
      <p:ext uri="{7CED93C2-35E4-44A4-401B-7F00E9916B7A}"/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7"/>
          <p:cNvSpPr txBox="1"/>
          <p:nvPr/>
        </p:nvSpPr>
        <p:spPr>
          <a:xfrm>
            <a:off x="11184636" y="6449350"/>
            <a:ext cx="77422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-2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8" name="TextBox8"/>
          <p:cNvSpPr txBox="1"/>
          <p:nvPr/>
        </p:nvSpPr>
        <p:spPr>
          <a:xfrm>
            <a:off x="5661660" y="6449350"/>
            <a:ext cx="868127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65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</a:p>
        </p:txBody>
      </p:sp>
      <p:sp>
        <p:nvSpPr>
          <p:cNvPr id="9" name="TextBox9"/>
          <p:cNvSpPr txBox="1"/>
          <p:nvPr/>
        </p:nvSpPr>
        <p:spPr>
          <a:xfrm>
            <a:off x="929640" y="393261"/>
            <a:ext cx="6397544" cy="56955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82414" marR="0" indent="0" eaLnBrk="0">
              <a:lnSpc>
                <a:spcPct val="100000"/>
              </a:lnSpc>
            </a:pPr>
            <a:r>
              <a:rPr lang="en-US" altLang="zh-CN" sz="3950" kern="0" spc="-25" baseline="0" noProof="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en-US" altLang="zh-CN" sz="3950" kern="0" spc="-15" baseline="0" noProof="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ria</a:t>
            </a:r>
            <a:r>
              <a:rPr lang="en-US" altLang="zh-CN" sz="3950" kern="0" spc="0" baseline="0" noProof="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ls</a:t>
            </a:r>
          </a:p>
          <a:p>
            <a:pPr marL="0" marR="0" indent="0" eaLnBrk="0">
              <a:lnSpc>
                <a:spcPct val="382916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228905" marR="0" lvl="0" indent="-228905" eaLnBrk="0">
              <a:lnSpc>
                <a:spcPct val="101060"/>
              </a:lnSpc>
              <a:spcAft>
                <a:spcPts val="723"/>
              </a:spcAft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Randomised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Control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Studies</a:t>
            </a:r>
          </a:p>
          <a:p>
            <a:pPr marL="224644" marR="0" lvl="0" indent="-224644" eaLnBrk="0">
              <a:lnSpc>
                <a:spcPct val="100606"/>
              </a:lnSpc>
              <a:spcAft>
                <a:spcPts val="709"/>
              </a:spcAft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Non-randomised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concurrent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control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studies</a:t>
            </a:r>
          </a:p>
          <a:p>
            <a:pPr marL="228905" marR="0" lvl="0" indent="-228905" eaLnBrk="0">
              <a:lnSpc>
                <a:spcPct val="100606"/>
              </a:lnSpc>
              <a:spcAft>
                <a:spcPts val="709"/>
              </a:spcAft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Historical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control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databases</a:t>
            </a:r>
          </a:p>
          <a:p>
            <a:pPr marL="228905" marR="0" lvl="0" indent="-228905" eaLnBrk="0">
              <a:lnSpc>
                <a:spcPct val="101060"/>
              </a:lnSpc>
              <a:spcAft>
                <a:spcPts val="724"/>
              </a:spcAft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Crossover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designs</a:t>
            </a:r>
          </a:p>
          <a:p>
            <a:pPr marL="228905" marR="0" lvl="0" indent="-228905" eaLnBrk="0">
              <a:lnSpc>
                <a:spcPct val="100606"/>
              </a:lnSpc>
              <a:spcAft>
                <a:spcPts val="709"/>
              </a:spcAft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Withdrawal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studies</a:t>
            </a:r>
          </a:p>
          <a:p>
            <a:pPr marL="228905" marR="0" lvl="0" indent="-228905" eaLnBrk="0">
              <a:lnSpc>
                <a:spcPct val="100606"/>
              </a:lnSpc>
              <a:spcAft>
                <a:spcPts val="709"/>
              </a:spcAft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Factorial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designs</a:t>
            </a:r>
          </a:p>
          <a:p>
            <a:pPr marL="228905" marR="0" lvl="0" indent="-228905" eaLnBrk="0">
              <a:lnSpc>
                <a:spcPct val="101060"/>
              </a:lnSpc>
              <a:spcAft>
                <a:spcPts val="723"/>
              </a:spcAft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Group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Allocation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designs</a:t>
            </a:r>
          </a:p>
          <a:p>
            <a:pPr marL="228905" marR="0" lvl="0" indent="-228905" eaLnBrk="0">
              <a:lnSpc>
                <a:spcPct val="100606"/>
              </a:lnSpc>
              <a:spcAft>
                <a:spcPts val="709"/>
              </a:spcAft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Hybrid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designs</a:t>
            </a:r>
          </a:p>
          <a:p>
            <a:pPr marL="228905" marR="0" lvl="0" indent="-228905" eaLnBrk="0">
              <a:lnSpc>
                <a:spcPct val="100303"/>
              </a:lnSpc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Large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Simple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Clinical</a:t>
            </a:r>
            <a:r>
              <a:rPr lang="en-US" altLang="zh-CN" sz="27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Trials</a:t>
            </a:r>
          </a:p>
        </p:txBody>
      </p:sp>
      <p:sp>
        <p:nvSpPr>
          <p:cNvPr id="10" name="TextBox10"/>
          <p:cNvSpPr txBox="1"/>
          <p:nvPr/>
        </p:nvSpPr>
        <p:spPr>
          <a:xfrm>
            <a:off x="929640" y="6449350"/>
            <a:ext cx="740614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/25/2024</a:t>
            </a:r>
          </a:p>
        </p:txBody>
      </p:sp>
    </p:spTree>
    <p:extLst>
      <p:ext uri="{5222F9FE-E393-4CB8-2E0C-26DECFA162BF}"/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11"/>
          <p:cNvSpPr txBox="1"/>
          <p:nvPr/>
        </p:nvSpPr>
        <p:spPr>
          <a:xfrm>
            <a:off x="1387094" y="654600"/>
            <a:ext cx="7349592" cy="42202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069084" marR="0" indent="0" eaLnBrk="0">
              <a:lnSpc>
                <a:spcPct val="100000"/>
              </a:lnSpc>
            </a:pPr>
            <a:r>
              <a:rPr lang="en-US" altLang="zh-CN" sz="44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What</a:t>
            </a:r>
            <a:r>
              <a:rPr lang="en-US" altLang="zh-CN" sz="4400" b="1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4400" b="1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4400" b="1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clinical</a:t>
            </a:r>
            <a:r>
              <a:rPr lang="en-US" altLang="zh-CN" sz="4400" b="1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trial</a:t>
            </a:r>
          </a:p>
          <a:p>
            <a:pPr marL="0" marR="0" indent="0" eaLnBrk="0">
              <a:lnSpc>
                <a:spcPct val="52333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228600" marR="0" lvl="0" indent="-228600" eaLnBrk="0">
              <a:lnSpc>
                <a:spcPct val="100347"/>
              </a:lnSpc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400" b="1" kern="0" spc="-1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Prospect</a:t>
            </a:r>
            <a:r>
              <a:rPr lang="en-US" altLang="zh-CN" sz="24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ive</a:t>
            </a:r>
          </a:p>
          <a:p>
            <a:pPr marL="0" marR="0" indent="0" eaLnBrk="0">
              <a:lnSpc>
                <a:spcPct val="281666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228600" marR="0" lvl="0" indent="-228600" eaLnBrk="0">
              <a:lnSpc>
                <a:spcPct val="100347"/>
              </a:lnSpc>
              <a:buClr>
                <a:srgbClr val="FF0000"/>
              </a:buClr>
              <a:buFont typeface="Arial" panose="34000000000000000000" charset="0"/>
              <a:buChar char="•"/>
            </a:pPr>
            <a:r>
              <a:rPr lang="en-US" altLang="zh-CN" sz="2400" b="1" kern="0" spc="-15" baseline="0" noProof="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Inter</a:t>
            </a:r>
            <a:r>
              <a:rPr lang="en-US" altLang="zh-CN" sz="2400" b="1" kern="0" spc="0" baseline="0" noProof="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vention</a:t>
            </a:r>
          </a:p>
          <a:p>
            <a:pPr marL="0" marR="0" indent="0" eaLnBrk="0">
              <a:lnSpc>
                <a:spcPct val="280416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228600" marR="0" lvl="0" indent="-228600" eaLnBrk="0">
              <a:lnSpc>
                <a:spcPct val="99479"/>
              </a:lnSpc>
              <a:spcAft>
                <a:spcPts val="3376"/>
              </a:spcAft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400" b="1" kern="0" spc="-1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Contr</a:t>
            </a:r>
            <a:r>
              <a:rPr lang="en-US" altLang="zh-CN" sz="24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ol</a:t>
            </a:r>
          </a:p>
          <a:p>
            <a:pPr marL="228600" marR="0" lvl="0" indent="-228600" eaLnBrk="0">
              <a:lnSpc>
                <a:spcPct val="100347"/>
              </a:lnSpc>
              <a:buClr>
                <a:srgbClr val="000000"/>
              </a:buClr>
              <a:buFont typeface="Arial" panose="34000000000000000000" charset="0"/>
              <a:buChar char="•"/>
            </a:pPr>
            <a:r>
              <a:rPr lang="en-US" altLang="zh-CN" sz="24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Studies</a:t>
            </a:r>
            <a:r>
              <a:rPr lang="en-US" altLang="zh-CN" sz="2400" b="1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</a:t>
            </a:r>
            <a:r>
              <a:rPr lang="en-US" altLang="zh-CN" sz="2400" b="1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human</a:t>
            </a:r>
            <a:r>
              <a:rPr lang="en-US" altLang="zh-CN" sz="2400" b="1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beings</a:t>
            </a:r>
          </a:p>
        </p:txBody>
      </p:sp>
      <p:sp>
        <p:nvSpPr>
          <p:cNvPr id="12" name="TextBox12"/>
          <p:cNvSpPr txBox="1"/>
          <p:nvPr/>
        </p:nvSpPr>
        <p:spPr>
          <a:xfrm>
            <a:off x="929640" y="6449350"/>
            <a:ext cx="10332418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12/25/2024</a:t>
            </a:r>
            <a:r>
              <a:rPr lang="en-US" altLang="zh-CN" sz="1200" kern="0" spc="311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  <a:r>
              <a:rPr lang="en-US" altLang="zh-CN" sz="1200" kern="0" spc="3637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-2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4</a:t>
            </a:r>
          </a:p>
        </p:txBody>
      </p:sp>
    </p:spTree>
    <p:extLst>
      <p:ext uri="{5D3B51EA-10E8-433E-1C66-7035B32CB374}"/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01DC32BB-E38D-45DA-FF2D-7EE004DCD511"/>
          <p:cNvPicPr>
            <a:picLocks noChangeAspect="1"/>
          </p:cNvPicPr>
          <p:nvPr/>
        </p:nvPicPr>
        <p:blipFill>
          <a:blip r:embed="rId2" cstate="print">
            <a:extLst>
              <a:ext uri="{C678F7A8-0A10-40FA-A1F3-3EAC192EFA17}"/>
            </a:extLst>
          </a:blip>
          <a:srcRect/>
          <a:stretch>
            <a:fillRect/>
          </a:stretch>
        </p:blipFill>
        <p:spPr>
          <a:xfrm>
            <a:off x="838200" y="252984"/>
            <a:ext cx="10515600" cy="5934075"/>
          </a:xfrm>
          <a:prstGeom prst="rect">
            <a:avLst/>
          </a:prstGeom>
        </p:spPr>
      </p:pic>
      <p:grpSp>
        <p:nvGrpSpPr>
          <p:cNvPr id="14" name="Combination 14"/>
          <p:cNvGrpSpPr/>
          <p:nvPr/>
        </p:nvGrpSpPr>
        <p:grpSpPr>
          <a:xfrm>
            <a:off x="1721676" y="623876"/>
            <a:ext cx="9301646" cy="4954671"/>
            <a:chOff x="1721676" y="623876"/>
            <a:chExt cx="9301646" cy="4954671"/>
          </a:xfrm>
        </p:grpSpPr>
        <p:sp>
          <p:nvSpPr>
            <p:cNvPr id="15" name="VectorPath 15"/>
            <p:cNvSpPr/>
            <p:nvPr/>
          </p:nvSpPr>
          <p:spPr>
            <a:xfrm>
              <a:off x="1729740" y="632460"/>
              <a:ext cx="9285732" cy="4937760"/>
            </a:xfrm>
            <a:custGeom>
              <a:avLst/>
              <a:gdLst/>
              <a:ahLst/>
              <a:cxnLst/>
              <a:rect l="l" t="t" r="r" b="b"/>
              <a:pathLst>
                <a:path w="9285732" h="4937760">
                  <a:moveTo>
                    <a:pt x="4642867" y="1325880"/>
                  </a:moveTo>
                  <a:lnTo>
                    <a:pt x="6242939" y="0"/>
                  </a:lnTo>
                  <a:lnTo>
                    <a:pt x="6085205" y="1217296"/>
                  </a:lnTo>
                  <a:lnTo>
                    <a:pt x="7901432" y="1018921"/>
                  </a:lnTo>
                  <a:lnTo>
                    <a:pt x="7180072" y="1672209"/>
                  </a:lnTo>
                  <a:lnTo>
                    <a:pt x="9069452" y="1860169"/>
                  </a:lnTo>
                  <a:lnTo>
                    <a:pt x="7569200" y="2394585"/>
                  </a:lnTo>
                  <a:lnTo>
                    <a:pt x="9285732" y="3038094"/>
                  </a:lnTo>
                  <a:lnTo>
                    <a:pt x="7238111" y="2958592"/>
                  </a:lnTo>
                  <a:lnTo>
                    <a:pt x="7800468" y="4136517"/>
                  </a:lnTo>
                  <a:lnTo>
                    <a:pt x="6027167" y="3304921"/>
                  </a:lnTo>
                  <a:lnTo>
                    <a:pt x="5694807" y="4511929"/>
                  </a:lnTo>
                  <a:lnTo>
                    <a:pt x="4527678" y="3414141"/>
                  </a:lnTo>
                  <a:lnTo>
                    <a:pt x="3647694" y="4937760"/>
                  </a:lnTo>
                  <a:lnTo>
                    <a:pt x="3316605" y="3572384"/>
                  </a:lnTo>
                  <a:lnTo>
                    <a:pt x="2047113" y="4027297"/>
                  </a:lnTo>
                  <a:lnTo>
                    <a:pt x="2436241" y="3186049"/>
                  </a:lnTo>
                  <a:lnTo>
                    <a:pt x="58039" y="3334639"/>
                  </a:lnTo>
                  <a:lnTo>
                    <a:pt x="1600073" y="2691765"/>
                  </a:lnTo>
                  <a:lnTo>
                    <a:pt x="0" y="1969389"/>
                  </a:lnTo>
                  <a:lnTo>
                    <a:pt x="1989074" y="1741297"/>
                  </a:lnTo>
                  <a:lnTo>
                    <a:pt x="159004" y="524637"/>
                  </a:lnTo>
                  <a:lnTo>
                    <a:pt x="3143377" y="1444752"/>
                  </a:lnTo>
                  <a:lnTo>
                    <a:pt x="3590544" y="524637"/>
                  </a:lnTo>
                  <a:lnTo>
                    <a:pt x="4642867" y="1325880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</p:spPr>
        </p:sp>
        <p:sp>
          <p:nvSpPr>
            <p:cNvPr id="16" name="VectorPath 16"/>
            <p:cNvSpPr/>
            <p:nvPr/>
          </p:nvSpPr>
          <p:spPr>
            <a:xfrm>
              <a:off x="1721676" y="623876"/>
              <a:ext cx="9301646" cy="4954671"/>
            </a:xfrm>
            <a:custGeom>
              <a:avLst/>
              <a:gdLst/>
              <a:ahLst/>
              <a:cxnLst/>
              <a:rect l="l" t="t" r="r" b="b"/>
              <a:pathLst>
                <a:path w="9301646" h="4954671">
                  <a:moveTo>
                    <a:pt x="4650931" y="1334464"/>
                  </a:moveTo>
                  <a:lnTo>
                    <a:pt x="6251004" y="8584"/>
                  </a:lnTo>
                  <a:lnTo>
                    <a:pt x="6093269" y="1225879"/>
                  </a:lnTo>
                  <a:lnTo>
                    <a:pt x="7909496" y="1027505"/>
                  </a:lnTo>
                  <a:lnTo>
                    <a:pt x="7188137" y="1680793"/>
                  </a:lnTo>
                  <a:lnTo>
                    <a:pt x="9077516" y="1868753"/>
                  </a:lnTo>
                  <a:lnTo>
                    <a:pt x="7577265" y="2403169"/>
                  </a:lnTo>
                  <a:lnTo>
                    <a:pt x="9293796" y="3046678"/>
                  </a:lnTo>
                  <a:lnTo>
                    <a:pt x="7246176" y="2967176"/>
                  </a:lnTo>
                  <a:lnTo>
                    <a:pt x="7808532" y="4145101"/>
                  </a:lnTo>
                  <a:lnTo>
                    <a:pt x="6035231" y="3313505"/>
                  </a:lnTo>
                  <a:lnTo>
                    <a:pt x="5702871" y="4520513"/>
                  </a:lnTo>
                  <a:lnTo>
                    <a:pt x="4535742" y="3422724"/>
                  </a:lnTo>
                  <a:lnTo>
                    <a:pt x="3655758" y="4946344"/>
                  </a:lnTo>
                  <a:lnTo>
                    <a:pt x="3324669" y="3580967"/>
                  </a:lnTo>
                  <a:lnTo>
                    <a:pt x="2055177" y="4035881"/>
                  </a:lnTo>
                  <a:lnTo>
                    <a:pt x="2444306" y="3194633"/>
                  </a:lnTo>
                  <a:lnTo>
                    <a:pt x="66104" y="3343223"/>
                  </a:lnTo>
                  <a:lnTo>
                    <a:pt x="1608138" y="2700349"/>
                  </a:lnTo>
                  <a:lnTo>
                    <a:pt x="8064" y="1977973"/>
                  </a:lnTo>
                  <a:lnTo>
                    <a:pt x="1997138" y="1749881"/>
                  </a:lnTo>
                  <a:lnTo>
                    <a:pt x="167068" y="533221"/>
                  </a:lnTo>
                  <a:lnTo>
                    <a:pt x="3151442" y="1453336"/>
                  </a:lnTo>
                  <a:lnTo>
                    <a:pt x="3598608" y="533221"/>
                  </a:lnTo>
                  <a:lnTo>
                    <a:pt x="4650931" y="1334464"/>
                  </a:lnTo>
                </a:path>
              </a:pathLst>
            </a:custGeom>
            <a:ln w="12192" cap="flat" cmpd="sng">
              <a:solidFill>
                <a:srgbClr val="A5A5A5">
                  <a:alpha val="100000"/>
                </a:srgbClr>
              </a:solidFill>
              <a:miter lim="1000000"/>
            </a:ln>
          </p:spPr>
        </p:sp>
      </p:grpSp>
      <p:sp>
        <p:nvSpPr>
          <p:cNvPr id="17" name="TextBox17"/>
          <p:cNvSpPr txBox="1"/>
          <p:nvPr/>
        </p:nvSpPr>
        <p:spPr>
          <a:xfrm>
            <a:off x="4727448" y="2702545"/>
            <a:ext cx="3172188" cy="4874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3200" b="1" kern="0" spc="0" baseline="0" noProof="0" dirty="0">
                <a:solidFill>
                  <a:srgbClr val="38572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Clinical</a:t>
            </a:r>
            <a:r>
              <a:rPr lang="en-US" altLang="zh-CN" sz="3200" b="1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kern="0" spc="0" baseline="0" noProof="0" dirty="0">
                <a:solidFill>
                  <a:srgbClr val="38572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Equipoise</a:t>
            </a:r>
          </a:p>
        </p:txBody>
      </p:sp>
      <p:sp>
        <p:nvSpPr>
          <p:cNvPr id="18" name="TextBox18"/>
          <p:cNvSpPr txBox="1"/>
          <p:nvPr/>
        </p:nvSpPr>
        <p:spPr>
          <a:xfrm>
            <a:off x="929640" y="6449350"/>
            <a:ext cx="10332418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12/25/2024</a:t>
            </a:r>
            <a:r>
              <a:rPr lang="en-US" altLang="zh-CN" sz="1200" kern="0" spc="311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  <a:r>
              <a:rPr lang="en-US" altLang="zh-CN" sz="1200" kern="0" spc="3637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-2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5</a:t>
            </a:r>
          </a:p>
        </p:txBody>
      </p:sp>
    </p:spTree>
    <p:extLst>
      <p:ext uri="{340EE2E0-F4D6-45A8-0394-6052590B770D}"/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19"/>
          <p:cNvSpPr txBox="1"/>
          <p:nvPr/>
        </p:nvSpPr>
        <p:spPr>
          <a:xfrm>
            <a:off x="11184636" y="6449350"/>
            <a:ext cx="77422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-2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6</a:t>
            </a:r>
          </a:p>
        </p:txBody>
      </p:sp>
      <p:sp>
        <p:nvSpPr>
          <p:cNvPr id="20" name="TextBox20"/>
          <p:cNvSpPr txBox="1"/>
          <p:nvPr/>
        </p:nvSpPr>
        <p:spPr>
          <a:xfrm>
            <a:off x="5661660" y="6449350"/>
            <a:ext cx="868127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65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</a:p>
        </p:txBody>
      </p:sp>
      <p:sp>
        <p:nvSpPr>
          <p:cNvPr id="21" name="TextBox21"/>
          <p:cNvSpPr txBox="1"/>
          <p:nvPr/>
        </p:nvSpPr>
        <p:spPr>
          <a:xfrm>
            <a:off x="929640" y="6449350"/>
            <a:ext cx="740614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/25/2024</a:t>
            </a:r>
          </a:p>
        </p:txBody>
      </p:sp>
      <p:grpSp>
        <p:nvGrpSpPr>
          <p:cNvPr id="22" name="Combination 22"/>
          <p:cNvGrpSpPr/>
          <p:nvPr/>
        </p:nvGrpSpPr>
        <p:grpSpPr>
          <a:xfrm>
            <a:off x="1118616" y="1865376"/>
            <a:ext cx="9451848" cy="3880105"/>
            <a:chOff x="1118616" y="1865376"/>
            <a:chExt cx="9451848" cy="3880105"/>
          </a:xfrm>
        </p:grpSpPr>
        <p:sp>
          <p:nvSpPr>
            <p:cNvPr id="23" name="VectorPath 23"/>
            <p:cNvSpPr/>
            <p:nvPr/>
          </p:nvSpPr>
          <p:spPr>
            <a:xfrm>
              <a:off x="1124712" y="1871472"/>
              <a:ext cx="9439656" cy="3867912"/>
            </a:xfrm>
            <a:custGeom>
              <a:avLst/>
              <a:gdLst/>
              <a:ahLst/>
              <a:cxnLst/>
              <a:rect l="l" t="t" r="r" b="b"/>
              <a:pathLst>
                <a:path w="9439656" h="3867912">
                  <a:moveTo>
                    <a:pt x="0" y="1933956"/>
                  </a:moveTo>
                  <a:cubicBezTo>
                    <a:pt x="0" y="865886"/>
                    <a:pt x="2113153" y="0"/>
                    <a:pt x="4719828" y="0"/>
                  </a:cubicBezTo>
                  <a:cubicBezTo>
                    <a:pt x="7326504" y="0"/>
                    <a:pt x="9439656" y="865886"/>
                    <a:pt x="9439656" y="1933956"/>
                  </a:cubicBezTo>
                  <a:cubicBezTo>
                    <a:pt x="9439656" y="3002026"/>
                    <a:pt x="7326504" y="3867912"/>
                    <a:pt x="4719828" y="3867912"/>
                  </a:cubicBezTo>
                  <a:cubicBezTo>
                    <a:pt x="2113153" y="3867912"/>
                    <a:pt x="0" y="3002026"/>
                    <a:pt x="0" y="1933956"/>
                  </a:cubicBezTo>
                </a:path>
              </a:pathLst>
            </a:custGeom>
            <a:solidFill>
              <a:srgbClr val="5B9BD5">
                <a:alpha val="100000"/>
              </a:srgbClr>
            </a:solidFill>
          </p:spPr>
        </p:sp>
        <p:sp>
          <p:nvSpPr>
            <p:cNvPr id="24" name="VectorPath 24"/>
            <p:cNvSpPr/>
            <p:nvPr/>
          </p:nvSpPr>
          <p:spPr>
            <a:xfrm>
              <a:off x="1118616" y="1865376"/>
              <a:ext cx="9451848" cy="3880105"/>
            </a:xfrm>
            <a:custGeom>
              <a:avLst/>
              <a:gdLst/>
              <a:ahLst/>
              <a:cxnLst/>
              <a:rect l="l" t="t" r="r" b="b"/>
              <a:pathLst>
                <a:path w="9451848" h="3880105">
                  <a:moveTo>
                    <a:pt x="6096" y="1940052"/>
                  </a:moveTo>
                  <a:cubicBezTo>
                    <a:pt x="6096" y="871982"/>
                    <a:pt x="2119249" y="6096"/>
                    <a:pt x="4725924" y="6096"/>
                  </a:cubicBezTo>
                  <a:cubicBezTo>
                    <a:pt x="7332599" y="6096"/>
                    <a:pt x="9445752" y="871982"/>
                    <a:pt x="9445752" y="1940052"/>
                  </a:cubicBezTo>
                  <a:cubicBezTo>
                    <a:pt x="9445752" y="3008123"/>
                    <a:pt x="7332599" y="3874009"/>
                    <a:pt x="4725924" y="3874009"/>
                  </a:cubicBezTo>
                  <a:cubicBezTo>
                    <a:pt x="2119249" y="3874009"/>
                    <a:pt x="6096" y="3008123"/>
                    <a:pt x="6096" y="1940052"/>
                  </a:cubicBezTo>
                </a:path>
              </a:pathLst>
            </a:custGeom>
            <a:ln w="12192" cap="flat" cmpd="sng">
              <a:solidFill>
                <a:srgbClr val="41719C">
                  <a:alpha val="100000"/>
                </a:srgbClr>
              </a:solidFill>
              <a:miter lim="1000000"/>
            </a:ln>
          </p:spPr>
        </p:sp>
      </p:grpSp>
      <p:sp>
        <p:nvSpPr>
          <p:cNvPr id="25" name="TextBox25"/>
          <p:cNvSpPr txBox="1"/>
          <p:nvPr/>
        </p:nvSpPr>
        <p:spPr>
          <a:xfrm>
            <a:off x="2599690" y="654600"/>
            <a:ext cx="6493053" cy="40632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028700" marR="0" indent="0" eaLnBrk="0">
              <a:lnSpc>
                <a:spcPct val="100000"/>
              </a:lnSpc>
            </a:pP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What</a:t>
            </a:r>
            <a:r>
              <a:rPr lang="en-US" altLang="zh-CN" sz="4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4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4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clinical</a:t>
            </a:r>
            <a:r>
              <a:rPr lang="en-US" altLang="zh-CN" sz="4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trial</a:t>
            </a:r>
          </a:p>
          <a:p>
            <a:pPr marL="0" marR="0" indent="0" eaLnBrk="0">
              <a:lnSpc>
                <a:spcPct val="36708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659166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algn="just" eaLnBrk="0">
              <a:lnSpc>
                <a:spcPct val="100000"/>
              </a:lnSpc>
              <a:tabLst>
                <a:tab pos="6493053" algn="r"/>
              </a:tabLst>
            </a:pP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Early</a:t>
            </a:r>
            <a:r>
              <a:rPr lang="en-US" altLang="zh-CN" sz="2400" kern="0" spc="20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phas</a:t>
            </a:r>
            <a:r>
              <a:rPr lang="en-US" altLang="zh-CN" sz="2400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400" kern="0" spc="20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studies</a:t>
            </a:r>
            <a:r>
              <a:rPr lang="en-US" altLang="zh-CN" sz="2400" kern="0" spc="201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ay</a:t>
            </a:r>
            <a:r>
              <a:rPr lang="en-US" altLang="zh-CN" sz="2400" kern="0" spc="201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2400" kern="0" spc="201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controlle</a:t>
            </a:r>
            <a:r>
              <a:rPr lang="en-US" altLang="zh-CN" sz="2400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en-US" altLang="zh-CN" sz="2400" kern="0" spc="201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24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uncontrolled</a:t>
            </a:r>
            <a:r>
              <a:rPr lang="en-US" altLang="zh-CN" sz="2400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en-US" altLang="zh-CN" sz="2400" kern="0" spc="33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Although</a:t>
            </a:r>
            <a:r>
              <a:rPr lang="en-US" altLang="zh-CN" sz="2400" kern="0" spc="33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common</a:t>
            </a:r>
            <a:r>
              <a:rPr lang="en-US" altLang="zh-CN" sz="2400" kern="0" spc="33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terminology</a:t>
            </a:r>
            <a:r>
              <a:rPr lang="en-US" altLang="zh-CN" sz="2400" kern="0" spc="33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refers</a:t>
            </a:r>
            <a:r>
              <a:rPr lang="en-US" altLang="zh-CN" sz="24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2400" kern="0" spc="78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phase</a:t>
            </a:r>
            <a:r>
              <a:rPr lang="en-US" altLang="zh-CN" sz="2400" kern="0" spc="78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2400" kern="0" spc="78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2400" kern="0" spc="78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phase</a:t>
            </a:r>
            <a:r>
              <a:rPr lang="en-US" altLang="zh-CN" sz="2400" kern="0" spc="78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</a:t>
            </a:r>
            <a:r>
              <a:rPr lang="en-US" altLang="zh-CN" sz="2400" kern="0" spc="78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tri</a:t>
            </a:r>
            <a:r>
              <a:rPr lang="en-US" altLang="zh-CN" sz="2400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ls,</a:t>
            </a:r>
            <a:r>
              <a:rPr lang="en-US" altLang="zh-CN" sz="2400" kern="0" spc="78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because</a:t>
            </a:r>
            <a:r>
              <a:rPr lang="en-US" altLang="zh-CN" sz="2400" kern="0" spc="78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they</a:t>
            </a:r>
            <a:r>
              <a:rPr lang="en-US" altLang="zh-CN" sz="2400" kern="0" spc="78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24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someti</a:t>
            </a:r>
            <a:r>
              <a:rPr lang="en-US" altLang="zh-CN" sz="2400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</a:t>
            </a:r>
            <a:r>
              <a:rPr lang="en-US" altLang="zh-CN" sz="2400" kern="0" spc="60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uncontrolled</a:t>
            </a:r>
            <a:r>
              <a:rPr lang="en-US" altLang="zh-CN" sz="2400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lang="en-US" altLang="zh-CN" sz="2400" kern="0" spc="60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we</a:t>
            </a:r>
            <a:r>
              <a:rPr lang="en-US" altLang="zh-CN" sz="2400" kern="0" spc="60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wil</a:t>
            </a:r>
            <a:r>
              <a:rPr lang="en-US" altLang="zh-CN" sz="2400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lang="en-US" altLang="zh-CN" sz="2400" kern="0" spc="60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efer</a:t>
            </a:r>
            <a:r>
              <a:rPr lang="en-US" altLang="zh-CN" sz="2400" kern="0" spc="60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2400" kern="0" spc="60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2400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400" kern="0" spc="60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24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clinical</a:t>
            </a:r>
            <a:r>
              <a:rPr lang="en-US" altLang="zh-CN" sz="2400" kern="0" spc="-6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studies.</a:t>
            </a:r>
            <a:r>
              <a:rPr sz="100" kern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</a:p>
        </p:txBody>
      </p:sp>
    </p:spTree>
    <p:extLst>
      <p:ext uri="{B070A209-D6F5-4D45-119A-9869E973FE17}"/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26"/>
          <p:cNvSpPr txBox="1"/>
          <p:nvPr/>
        </p:nvSpPr>
        <p:spPr>
          <a:xfrm>
            <a:off x="11184636" y="6449350"/>
            <a:ext cx="77422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-2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</a:p>
        </p:txBody>
      </p:sp>
      <p:sp>
        <p:nvSpPr>
          <p:cNvPr id="27" name="TextBox27"/>
          <p:cNvSpPr txBox="1"/>
          <p:nvPr/>
        </p:nvSpPr>
        <p:spPr>
          <a:xfrm>
            <a:off x="5661660" y="6449350"/>
            <a:ext cx="868127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65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</a:p>
        </p:txBody>
      </p:sp>
      <p:sp>
        <p:nvSpPr>
          <p:cNvPr id="28" name="TextBox28"/>
          <p:cNvSpPr txBox="1"/>
          <p:nvPr/>
        </p:nvSpPr>
        <p:spPr>
          <a:xfrm>
            <a:off x="929640" y="6449350"/>
            <a:ext cx="740614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-1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/25/2024</a:t>
            </a:r>
          </a:p>
        </p:txBody>
      </p:sp>
      <p:grpSp>
        <p:nvGrpSpPr>
          <p:cNvPr id="29" name="Combination 29"/>
          <p:cNvGrpSpPr/>
          <p:nvPr/>
        </p:nvGrpSpPr>
        <p:grpSpPr>
          <a:xfrm>
            <a:off x="717804" y="1684020"/>
            <a:ext cx="10306812" cy="4258056"/>
            <a:chOff x="717804" y="1684020"/>
            <a:chExt cx="10306812" cy="4258056"/>
          </a:xfrm>
        </p:grpSpPr>
        <p:sp>
          <p:nvSpPr>
            <p:cNvPr id="30" name="VectorPath 30"/>
            <p:cNvSpPr/>
            <p:nvPr/>
          </p:nvSpPr>
          <p:spPr>
            <a:xfrm>
              <a:off x="717804" y="1827276"/>
              <a:ext cx="10306812" cy="4114800"/>
            </a:xfrm>
            <a:custGeom>
              <a:avLst/>
              <a:gdLst/>
              <a:ahLst/>
              <a:cxnLst/>
              <a:rect l="l" t="t" r="r" b="b"/>
              <a:pathLst>
                <a:path w="10306812" h="4114800">
                  <a:moveTo>
                    <a:pt x="0" y="4114800"/>
                  </a:moveTo>
                  <a:lnTo>
                    <a:pt x="10306812" y="4114800"/>
                  </a:lnTo>
                  <a:lnTo>
                    <a:pt x="10306812" y="0"/>
                  </a:lnTo>
                  <a:lnTo>
                    <a:pt x="0" y="0"/>
                  </a:lnTo>
                  <a:lnTo>
                    <a:pt x="0" y="4114800"/>
                  </a:lnTo>
                </a:path>
              </a:pathLst>
            </a:custGeom>
            <a:solidFill>
              <a:srgbClr val="0BBCC5">
                <a:alpha val="100000"/>
              </a:srgbClr>
            </a:solidFill>
          </p:spPr>
        </p:sp>
        <p:sp>
          <p:nvSpPr>
            <p:cNvPr id="31" name="VectorPath 31"/>
            <p:cNvSpPr/>
            <p:nvPr/>
          </p:nvSpPr>
          <p:spPr>
            <a:xfrm>
              <a:off x="1072896" y="1951355"/>
              <a:ext cx="9052562" cy="3919093"/>
            </a:xfrm>
            <a:custGeom>
              <a:avLst/>
              <a:gdLst/>
              <a:ahLst/>
              <a:cxnLst/>
              <a:rect l="l" t="t" r="r" b="b"/>
              <a:pathLst>
                <a:path w="9052562" h="3919093">
                  <a:moveTo>
                    <a:pt x="9052562" y="0"/>
                  </a:moveTo>
                  <a:cubicBezTo>
                    <a:pt x="9052562" y="144272"/>
                    <a:pt x="8935594" y="261365"/>
                    <a:pt x="8791322" y="261365"/>
                  </a:cubicBezTo>
                  <a:lnTo>
                    <a:pt x="8791322" y="0"/>
                  </a:lnTo>
                  <a:cubicBezTo>
                    <a:pt x="8791322" y="72136"/>
                    <a:pt x="8732774" y="130683"/>
                    <a:pt x="8660640" y="130683"/>
                  </a:cubicBezTo>
                  <a:cubicBezTo>
                    <a:pt x="8588502" y="130683"/>
                    <a:pt x="8530082" y="72136"/>
                    <a:pt x="8530082" y="0"/>
                  </a:cubicBezTo>
                  <a:lnTo>
                    <a:pt x="8529956" y="261365"/>
                  </a:lnTo>
                  <a:lnTo>
                    <a:pt x="261239" y="261365"/>
                  </a:lnTo>
                  <a:cubicBezTo>
                    <a:pt x="116980" y="261365"/>
                    <a:pt x="0" y="378333"/>
                    <a:pt x="0" y="522605"/>
                  </a:cubicBezTo>
                  <a:lnTo>
                    <a:pt x="0" y="3657816"/>
                  </a:lnTo>
                  <a:cubicBezTo>
                    <a:pt x="0" y="3802113"/>
                    <a:pt x="116980" y="3919093"/>
                    <a:pt x="261239" y="3919093"/>
                  </a:cubicBezTo>
                  <a:cubicBezTo>
                    <a:pt x="405511" y="3919093"/>
                    <a:pt x="522605" y="3802113"/>
                    <a:pt x="522605" y="3657816"/>
                  </a:cubicBezTo>
                  <a:lnTo>
                    <a:pt x="522605" y="3396488"/>
                  </a:lnTo>
                  <a:lnTo>
                    <a:pt x="8791322" y="3396488"/>
                  </a:lnTo>
                  <a:cubicBezTo>
                    <a:pt x="8935594" y="3396488"/>
                    <a:pt x="9052562" y="3279521"/>
                    <a:pt x="9052562" y="3135249"/>
                  </a:cubicBezTo>
                  <a:lnTo>
                    <a:pt x="9052562" y="0"/>
                  </a:lnTo>
                  <a:moveTo>
                    <a:pt x="261239" y="783844"/>
                  </a:moveTo>
                  <a:cubicBezTo>
                    <a:pt x="405511" y="783844"/>
                    <a:pt x="522605" y="666877"/>
                    <a:pt x="522605" y="522605"/>
                  </a:cubicBezTo>
                  <a:cubicBezTo>
                    <a:pt x="522605" y="450469"/>
                    <a:pt x="464058" y="391922"/>
                    <a:pt x="391922" y="391922"/>
                  </a:cubicBezTo>
                  <a:cubicBezTo>
                    <a:pt x="319786" y="391922"/>
                    <a:pt x="261239" y="450469"/>
                    <a:pt x="261239" y="522605"/>
                  </a:cubicBezTo>
                  <a:lnTo>
                    <a:pt x="261239" y="783844"/>
                  </a:lnTo>
                </a:path>
              </a:pathLst>
            </a:custGeom>
            <a:solidFill>
              <a:srgbClr val="FFFFFF">
                <a:alpha val="100000"/>
              </a:srgbClr>
            </a:solidFill>
          </p:spPr>
        </p:sp>
        <p:sp>
          <p:nvSpPr>
            <p:cNvPr id="32" name="VectorPath 32"/>
            <p:cNvSpPr/>
            <p:nvPr/>
          </p:nvSpPr>
          <p:spPr>
            <a:xfrm>
              <a:off x="1334135" y="1690116"/>
              <a:ext cx="8791322" cy="1045083"/>
            </a:xfrm>
            <a:custGeom>
              <a:avLst/>
              <a:gdLst/>
              <a:ahLst/>
              <a:cxnLst/>
              <a:rect l="l" t="t" r="r" b="b"/>
              <a:pathLst>
                <a:path w="8791322" h="1045083">
                  <a:moveTo>
                    <a:pt x="0" y="1045083"/>
                  </a:moveTo>
                  <a:cubicBezTo>
                    <a:pt x="144272" y="1045083"/>
                    <a:pt x="261366" y="928116"/>
                    <a:pt x="261366" y="783844"/>
                  </a:cubicBezTo>
                  <a:cubicBezTo>
                    <a:pt x="261366" y="711708"/>
                    <a:pt x="202819" y="653161"/>
                    <a:pt x="130683" y="653161"/>
                  </a:cubicBezTo>
                  <a:cubicBezTo>
                    <a:pt x="58547" y="653161"/>
                    <a:pt x="0" y="711708"/>
                    <a:pt x="0" y="783844"/>
                  </a:cubicBezTo>
                  <a:lnTo>
                    <a:pt x="0" y="1045083"/>
                  </a:lnTo>
                  <a:moveTo>
                    <a:pt x="8530082" y="522605"/>
                  </a:moveTo>
                  <a:cubicBezTo>
                    <a:pt x="8674354" y="522605"/>
                    <a:pt x="8791322" y="405511"/>
                    <a:pt x="8791322" y="261239"/>
                  </a:cubicBezTo>
                  <a:cubicBezTo>
                    <a:pt x="8791322" y="116967"/>
                    <a:pt x="8674354" y="0"/>
                    <a:pt x="8530082" y="0"/>
                  </a:cubicBezTo>
                  <a:cubicBezTo>
                    <a:pt x="8385810" y="0"/>
                    <a:pt x="8268716" y="116967"/>
                    <a:pt x="8268716" y="261239"/>
                  </a:cubicBezTo>
                  <a:cubicBezTo>
                    <a:pt x="8268716" y="333375"/>
                    <a:pt x="8327263" y="391922"/>
                    <a:pt x="8399400" y="391922"/>
                  </a:cubicBezTo>
                  <a:cubicBezTo>
                    <a:pt x="8471536" y="391922"/>
                    <a:pt x="8530082" y="333375"/>
                    <a:pt x="8530082" y="261239"/>
                  </a:cubicBezTo>
                  <a:lnTo>
                    <a:pt x="8530082" y="522605"/>
                  </a:lnTo>
                </a:path>
              </a:pathLst>
            </a:custGeom>
            <a:solidFill>
              <a:srgbClr val="CDCDCD">
                <a:alpha val="100000"/>
              </a:srgbClr>
            </a:solidFill>
          </p:spPr>
        </p:sp>
        <p:sp>
          <p:nvSpPr>
            <p:cNvPr id="33" name="VectorPath 33"/>
            <p:cNvSpPr/>
            <p:nvPr/>
          </p:nvSpPr>
          <p:spPr>
            <a:xfrm>
              <a:off x="1066787" y="1684020"/>
              <a:ext cx="9064766" cy="4192524"/>
            </a:xfrm>
            <a:custGeom>
              <a:avLst/>
              <a:gdLst/>
              <a:ahLst/>
              <a:cxnLst/>
              <a:rect l="l" t="t" r="r" b="b"/>
              <a:pathLst>
                <a:path w="9064766" h="4192524">
                  <a:moveTo>
                    <a:pt x="6109" y="789940"/>
                  </a:moveTo>
                  <a:cubicBezTo>
                    <a:pt x="6109" y="645668"/>
                    <a:pt x="123088" y="528701"/>
                    <a:pt x="267348" y="528701"/>
                  </a:cubicBezTo>
                  <a:lnTo>
                    <a:pt x="8536064" y="528701"/>
                  </a:lnTo>
                  <a:lnTo>
                    <a:pt x="8536064" y="267335"/>
                  </a:lnTo>
                  <a:cubicBezTo>
                    <a:pt x="8536064" y="123063"/>
                    <a:pt x="8653158" y="6096"/>
                    <a:pt x="8797430" y="6096"/>
                  </a:cubicBezTo>
                  <a:cubicBezTo>
                    <a:pt x="8941702" y="6096"/>
                    <a:pt x="9058670" y="123063"/>
                    <a:pt x="9058670" y="267335"/>
                  </a:cubicBezTo>
                  <a:lnTo>
                    <a:pt x="9058670" y="3402584"/>
                  </a:lnTo>
                  <a:cubicBezTo>
                    <a:pt x="9058670" y="3546856"/>
                    <a:pt x="8941702" y="3663823"/>
                    <a:pt x="8797430" y="3663823"/>
                  </a:cubicBezTo>
                  <a:lnTo>
                    <a:pt x="528714" y="3663823"/>
                  </a:lnTo>
                  <a:lnTo>
                    <a:pt x="528714" y="3925151"/>
                  </a:lnTo>
                  <a:cubicBezTo>
                    <a:pt x="528714" y="4069448"/>
                    <a:pt x="411620" y="4186428"/>
                    <a:pt x="267348" y="4186428"/>
                  </a:cubicBezTo>
                  <a:cubicBezTo>
                    <a:pt x="123088" y="4186428"/>
                    <a:pt x="6109" y="4069448"/>
                    <a:pt x="6109" y="3925151"/>
                  </a:cubicBezTo>
                  <a:lnTo>
                    <a:pt x="6109" y="789940"/>
                  </a:lnTo>
                  <a:moveTo>
                    <a:pt x="8536064" y="528701"/>
                  </a:moveTo>
                  <a:lnTo>
                    <a:pt x="8797430" y="528701"/>
                  </a:lnTo>
                  <a:cubicBezTo>
                    <a:pt x="8941702" y="528701"/>
                    <a:pt x="9058670" y="411607"/>
                    <a:pt x="9058670" y="267335"/>
                  </a:cubicBezTo>
                  <a:moveTo>
                    <a:pt x="8797430" y="528701"/>
                  </a:moveTo>
                  <a:lnTo>
                    <a:pt x="8797430" y="267335"/>
                  </a:lnTo>
                  <a:cubicBezTo>
                    <a:pt x="8797430" y="339471"/>
                    <a:pt x="8738882" y="398018"/>
                    <a:pt x="8666748" y="398018"/>
                  </a:cubicBezTo>
                  <a:cubicBezTo>
                    <a:pt x="8594612" y="398018"/>
                    <a:pt x="8536190" y="339471"/>
                    <a:pt x="8536190" y="267335"/>
                  </a:cubicBezTo>
                  <a:moveTo>
                    <a:pt x="267348" y="1051179"/>
                  </a:moveTo>
                  <a:lnTo>
                    <a:pt x="267348" y="789940"/>
                  </a:lnTo>
                  <a:cubicBezTo>
                    <a:pt x="267348" y="717804"/>
                    <a:pt x="325895" y="659257"/>
                    <a:pt x="398031" y="659257"/>
                  </a:cubicBezTo>
                  <a:cubicBezTo>
                    <a:pt x="470167" y="659257"/>
                    <a:pt x="528587" y="717804"/>
                    <a:pt x="528587" y="789940"/>
                  </a:cubicBezTo>
                  <a:cubicBezTo>
                    <a:pt x="528587" y="934212"/>
                    <a:pt x="411620" y="1051179"/>
                    <a:pt x="267348" y="1051179"/>
                  </a:cubicBezTo>
                  <a:cubicBezTo>
                    <a:pt x="123076" y="1051179"/>
                    <a:pt x="6096" y="934212"/>
                    <a:pt x="6096" y="789940"/>
                  </a:cubicBezTo>
                  <a:moveTo>
                    <a:pt x="528714" y="789940"/>
                  </a:moveTo>
                  <a:lnTo>
                    <a:pt x="528714" y="3663823"/>
                  </a:lnTo>
                </a:path>
              </a:pathLst>
            </a:custGeom>
            <a:ln w="12192" cap="flat" cmpd="sng">
              <a:solidFill>
                <a:srgbClr val="000000">
                  <a:alpha val="100000"/>
                </a:srgbClr>
              </a:solidFill>
              <a:miter lim="1000000"/>
            </a:ln>
          </p:spPr>
        </p:sp>
      </p:grpSp>
      <p:sp>
        <p:nvSpPr>
          <p:cNvPr id="34" name="TextBox34"/>
          <p:cNvSpPr txBox="1"/>
          <p:nvPr/>
        </p:nvSpPr>
        <p:spPr>
          <a:xfrm>
            <a:off x="1687322" y="659271"/>
            <a:ext cx="8092293" cy="3581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037080" marR="0" indent="0" eaLnBrk="0">
              <a:lnSpc>
                <a:spcPct val="100000"/>
              </a:lnSpc>
            </a:pPr>
            <a:r>
              <a:rPr lang="en-US" altLang="zh-CN" sz="4400" kern="0" spc="0" baseline="0" noProof="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What</a:t>
            </a:r>
            <a:r>
              <a:rPr lang="en-US" altLang="zh-CN" sz="4400" kern="0" spc="-175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is</a:t>
            </a:r>
            <a:r>
              <a:rPr lang="en-US" altLang="zh-CN" sz="4400" kern="0" spc="-175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altLang="zh-CN" sz="4400" kern="0" spc="-175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clinical</a:t>
            </a:r>
            <a:r>
              <a:rPr lang="en-US" altLang="zh-CN" sz="4400" kern="0" spc="-175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trial</a:t>
            </a:r>
          </a:p>
          <a:p>
            <a:pPr marL="0" marR="0" indent="0" eaLnBrk="0">
              <a:lnSpc>
                <a:spcPct val="36708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36708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572916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algn="just" eaLnBrk="0">
              <a:lnSpc>
                <a:spcPct val="100416"/>
              </a:lnSpc>
              <a:tabLst>
                <a:tab pos="8092293" algn="r"/>
              </a:tabLst>
            </a:pPr>
            <a:r>
              <a:rPr lang="en-US" altLang="zh-CN" sz="2000" b="1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en-US" altLang="zh-CN" sz="20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hese</a:t>
            </a:r>
            <a:r>
              <a:rPr lang="en-US" altLang="zh-CN" sz="2000" b="1" kern="0" spc="90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ay</a:t>
            </a:r>
            <a:r>
              <a:rPr lang="en-US" altLang="zh-CN" sz="2000" b="1" kern="0" spc="90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2000" b="1" kern="0" spc="90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</a:t>
            </a:r>
            <a:r>
              <a:rPr lang="en-US" altLang="zh-CN" sz="2000" b="1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0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gle</a:t>
            </a:r>
            <a:r>
              <a:rPr lang="en-US" altLang="zh-CN" sz="2000" b="1" kern="0" spc="90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2000" b="1" kern="0" spc="90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combinati</a:t>
            </a:r>
            <a:r>
              <a:rPr lang="en-US" altLang="zh-CN" sz="2000" b="1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ons</a:t>
            </a:r>
            <a:r>
              <a:rPr lang="en-US" altLang="zh-CN" sz="2000" b="1" kern="0" spc="90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2000" b="1" kern="0" spc="90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en-US" altLang="zh-CN" sz="20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iagnostic,</a:t>
            </a:r>
            <a:r>
              <a:rPr lang="en-US" altLang="zh-CN" sz="2000" b="1" kern="0" spc="90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</a:t>
            </a:r>
            <a:r>
              <a:rPr lang="en-US" altLang="zh-CN" sz="2000" b="1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0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ventive,</a:t>
            </a:r>
            <a:r>
              <a:rPr lang="en-US" altLang="zh-CN" sz="2000" b="1" kern="0" spc="90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2000" b="1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therapeutic</a:t>
            </a:r>
            <a:r>
              <a:rPr lang="en-US" altLang="zh-CN" sz="2000" b="1" kern="0" spc="5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en-US" altLang="zh-CN" sz="20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rug</a:t>
            </a:r>
            <a:r>
              <a:rPr lang="en-US" altLang="zh-CN" sz="2000" b="1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s,</a:t>
            </a:r>
            <a:r>
              <a:rPr lang="en-US" altLang="zh-CN" sz="2000" b="1" kern="0" spc="5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biologic</a:t>
            </a:r>
            <a:r>
              <a:rPr lang="en-US" altLang="zh-CN" sz="2000" b="1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s,</a:t>
            </a:r>
            <a:r>
              <a:rPr lang="en-US" altLang="zh-CN" sz="2000" b="1" kern="0" spc="5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devices,</a:t>
            </a:r>
            <a:r>
              <a:rPr lang="en-US" altLang="zh-CN" sz="2000" b="1" kern="0" spc="5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</a:t>
            </a:r>
            <a:r>
              <a:rPr lang="en-US" altLang="zh-CN" sz="20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gimens</a:t>
            </a:r>
            <a:r>
              <a:rPr lang="en-US" altLang="zh-CN" sz="2000" b="1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lang="en-US" altLang="zh-CN" sz="2000" b="1" kern="0" spc="5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proce</a:t>
            </a:r>
            <a:r>
              <a:rPr lang="en-US" altLang="zh-CN" sz="2000" b="1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en-US" altLang="zh-CN" sz="20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ures,</a:t>
            </a:r>
            <a:r>
              <a:rPr lang="en-US" altLang="zh-CN" sz="2000" b="1" kern="0" spc="5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2000" b="1" kern="0" spc="5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0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ducational</a:t>
            </a:r>
            <a:r>
              <a:rPr lang="en-US" altLang="zh-CN" sz="2000" b="1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kern="0" spc="-1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appr</a:t>
            </a:r>
            <a:r>
              <a:rPr lang="en-US" altLang="zh-CN" sz="2000" b="1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oaches</a:t>
            </a:r>
            <a:r>
              <a:rPr lang="en-US" altLang="zh-CN" sz="2000" kern="0" spc="0" baseline="0" noProof="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sz="100" kern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</a:p>
        </p:txBody>
      </p:sp>
    </p:spTree>
    <p:extLst>
      <p:ext uri="{380FC62E-C382-4D84-DC3D-DC47BE958ECD}"/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4C32AD3C-3DA2-4C8F-77B8-AC5863D5BF7F"/>
          <p:cNvPicPr>
            <a:picLocks noChangeAspect="1"/>
          </p:cNvPicPr>
          <p:nvPr/>
        </p:nvPicPr>
        <p:blipFill>
          <a:blip r:embed="rId2" cstate="print">
            <a:extLst>
              <a:ext uri="{57867C5B-2F0C-4419-0FA3-8A326AACCE27}"/>
            </a:extLst>
          </a:blip>
          <a:srcRect/>
          <a:stretch>
            <a:fillRect/>
          </a:stretch>
        </p:blipFill>
        <p:spPr>
          <a:xfrm>
            <a:off x="1524000" y="1392936"/>
            <a:ext cx="9144000" cy="4797552"/>
          </a:xfrm>
          <a:prstGeom prst="rect">
            <a:avLst/>
          </a:prstGeom>
        </p:spPr>
      </p:pic>
      <p:sp>
        <p:nvSpPr>
          <p:cNvPr id="36" name="TextBox36"/>
          <p:cNvSpPr txBox="1"/>
          <p:nvPr/>
        </p:nvSpPr>
        <p:spPr>
          <a:xfrm>
            <a:off x="929640" y="695013"/>
            <a:ext cx="10332418" cy="59371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898269" marR="0" indent="0" eaLnBrk="0">
              <a:lnSpc>
                <a:spcPct val="100000"/>
              </a:lnSpc>
            </a:pPr>
            <a:r>
              <a:rPr lang="en-US" altLang="zh-CN" sz="39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PHASES</a:t>
            </a:r>
            <a:r>
              <a:rPr lang="en-US" altLang="zh-CN" sz="39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9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395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95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DEVELOPMENT</a:t>
            </a:r>
          </a:p>
          <a:p>
            <a:pPr marL="0" marR="0" indent="0" eaLnBrk="0">
              <a:lnSpc>
                <a:spcPct val="33333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33333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33333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33333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33333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33333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33333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33333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33333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382083"/>
              </a:lnSpc>
            </a:pPr>
            <a:endParaRPr lang="en-US" altLang="zh-CN" sz="1000" kern="0" spc="0" baseline="0" noProof="0" dirty="0">
              <a:solidFill>
                <a:srgbClr val="0000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12/25/2024</a:t>
            </a:r>
            <a:r>
              <a:rPr lang="en-US" altLang="zh-CN" sz="1200" kern="0" spc="311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  <a:r>
              <a:rPr lang="en-US" altLang="zh-CN" sz="1200" kern="0" spc="3637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-2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</a:p>
        </p:txBody>
      </p:sp>
    </p:spTree>
    <p:extLst>
      <p:ext uri="{C27F4E3B-F171-46AD-4137-F751658799C3}"/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37"/>
          <p:cNvSpPr txBox="1"/>
          <p:nvPr/>
        </p:nvSpPr>
        <p:spPr>
          <a:xfrm>
            <a:off x="4762246" y="654600"/>
            <a:ext cx="2669353" cy="6701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Phase</a:t>
            </a:r>
            <a:r>
              <a:rPr lang="en-US" altLang="zh-CN" sz="4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4400" kern="0" spc="-1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trial</a:t>
            </a:r>
          </a:p>
        </p:txBody>
      </p:sp>
      <p:pic>
        <p:nvPicPr>
          <p:cNvPr id="38" name="BF00E56A-A94D-4848-DFEB-AAEEC07397C8"/>
          <p:cNvPicPr>
            <a:picLocks noChangeAspect="1"/>
          </p:cNvPicPr>
          <p:nvPr/>
        </p:nvPicPr>
        <p:blipFill>
          <a:blip r:embed="rId2" cstate="print">
            <a:extLst>
              <a:ext uri="{0CB87E87-F6E8-47EA-56EC-2D6E8F524502}"/>
            </a:extLst>
          </a:blip>
          <a:srcRect/>
          <a:stretch>
            <a:fillRect/>
          </a:stretch>
        </p:blipFill>
        <p:spPr>
          <a:xfrm>
            <a:off x="1505712" y="2208276"/>
            <a:ext cx="4295775" cy="3981450"/>
          </a:xfrm>
          <a:prstGeom prst="rect">
            <a:avLst/>
          </a:prstGeom>
        </p:spPr>
      </p:pic>
      <p:sp>
        <p:nvSpPr>
          <p:cNvPr id="39" name="VectorPath 39"/>
          <p:cNvSpPr/>
          <p:nvPr/>
        </p:nvSpPr>
        <p:spPr>
          <a:xfrm>
            <a:off x="1502664" y="2205228"/>
            <a:ext cx="4296156" cy="3974592"/>
          </a:xfrm>
          <a:custGeom>
            <a:avLst/>
            <a:gdLst/>
            <a:ahLst/>
            <a:cxnLst/>
            <a:rect l="l" t="t" r="r" b="b"/>
            <a:pathLst>
              <a:path w="4296156" h="3974592">
                <a:moveTo>
                  <a:pt x="3048" y="1987296"/>
                </a:moveTo>
                <a:cubicBezTo>
                  <a:pt x="3048" y="891413"/>
                  <a:pt x="963422" y="3048"/>
                  <a:pt x="2148078" y="3048"/>
                </a:cubicBezTo>
                <a:cubicBezTo>
                  <a:pt x="3332734" y="3048"/>
                  <a:pt x="4293108" y="891413"/>
                  <a:pt x="4293108" y="1987296"/>
                </a:cubicBezTo>
                <a:cubicBezTo>
                  <a:pt x="4293108" y="3083179"/>
                  <a:pt x="3332734" y="3971544"/>
                  <a:pt x="2148078" y="3971544"/>
                </a:cubicBezTo>
                <a:cubicBezTo>
                  <a:pt x="963422" y="3971544"/>
                  <a:pt x="3048" y="3083179"/>
                  <a:pt x="3048" y="1987296"/>
                </a:cubicBezTo>
              </a:path>
            </a:pathLst>
          </a:custGeom>
          <a:ln w="6096" cap="flat" cmpd="sng">
            <a:solidFill>
              <a:srgbClr val="A5A5A5">
                <a:alpha val="100000"/>
              </a:srgbClr>
            </a:solidFill>
            <a:miter lim="1000000"/>
          </a:ln>
        </p:spPr>
      </p:sp>
      <p:sp>
        <p:nvSpPr>
          <p:cNvPr id="40" name="TextBox40"/>
          <p:cNvSpPr txBox="1"/>
          <p:nvPr/>
        </p:nvSpPr>
        <p:spPr>
          <a:xfrm>
            <a:off x="2224837" y="3505985"/>
            <a:ext cx="2852394" cy="13718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just" eaLnBrk="0">
              <a:lnSpc>
                <a:spcPct val="100000"/>
              </a:lnSpc>
              <a:tabLst>
                <a:tab pos="2852394" algn="r"/>
              </a:tabLst>
            </a:pP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Maximally</a:t>
            </a:r>
            <a:r>
              <a:rPr lang="en-US" altLang="zh-CN" sz="1800" kern="0" spc="128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olerated</a:t>
            </a:r>
            <a:r>
              <a:rPr lang="en-US" altLang="zh-CN" sz="1800" kern="0" spc="128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Dose,</a:t>
            </a:r>
            <a:r>
              <a:rPr lang="en-US" altLang="zh-CN" sz="18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br>
              <a:rPr lang="en-US" altLang="zh-CN" sz="1800" kern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altLang="zh-CN" sz="1800" b="1" kern="0" spc="0" baseline="0" noProof="0" dirty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(MTD)</a:t>
            </a:r>
            <a:r>
              <a:rPr lang="en-US" altLang="zh-CN" sz="1800" b="1" kern="0" spc="5" baseline="0" noProof="0" dirty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lang="en-US" altLang="zh-CN" sz="1800" b="1" kern="0" spc="17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how</a:t>
            </a:r>
            <a:r>
              <a:rPr lang="en-US" altLang="zh-CN" sz="1800" kern="0" spc="17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large</a:t>
            </a:r>
            <a:r>
              <a:rPr lang="en-US" altLang="zh-CN" sz="1800" kern="0" spc="17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800" kern="0" spc="17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dose</a:t>
            </a:r>
            <a:r>
              <a:rPr lang="en-US" altLang="zh-CN" sz="1800" kern="0" spc="17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can</a:t>
            </a:r>
            <a:r>
              <a:rPr lang="en-US" altLang="zh-CN" sz="18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800" kern="0" spc="45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ive</a:t>
            </a:r>
            <a:r>
              <a:rPr lang="en-US" altLang="zh-CN" sz="1800" kern="0" spc="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1800" kern="0" spc="45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before</a:t>
            </a:r>
            <a:r>
              <a:rPr lang="en-US" altLang="zh-CN" sz="1800" kern="0" spc="45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unacceptable</a:t>
            </a:r>
            <a:r>
              <a:rPr lang="en-US" altLang="zh-CN" sz="18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toxicit</a:t>
            </a:r>
            <a:r>
              <a:rPr lang="en-US" altLang="zh-CN" sz="1800" kern="0" spc="5" baseline="0" noProof="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lang="en-US" altLang="zh-CN" sz="1800" kern="0" spc="128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800" kern="0" spc="128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experienced</a:t>
            </a:r>
            <a:r>
              <a:rPr lang="en-US" altLang="zh-CN" sz="1800" kern="0" spc="128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8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-1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patie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nts</a:t>
            </a:r>
            <a:r>
              <a:rPr sz="100" kern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</a:p>
        </p:txBody>
      </p:sp>
      <p:pic>
        <p:nvPicPr>
          <p:cNvPr id="41" name="437E82E8-E5E0-495C-C490-C810DC0B5B9A"/>
          <p:cNvPicPr>
            <a:picLocks noChangeAspect="1"/>
          </p:cNvPicPr>
          <p:nvPr/>
        </p:nvPicPr>
        <p:blipFill>
          <a:blip r:embed="rId3" cstate="print">
            <a:extLst>
              <a:ext uri="{1E24BF3C-C495-4F55-3F02-A5EA27B99BD4}"/>
            </a:extLst>
          </a:blip>
          <a:srcRect/>
          <a:stretch>
            <a:fillRect/>
          </a:stretch>
        </p:blipFill>
        <p:spPr>
          <a:xfrm>
            <a:off x="7075932" y="2208276"/>
            <a:ext cx="4286250" cy="3981450"/>
          </a:xfrm>
          <a:prstGeom prst="rect">
            <a:avLst/>
          </a:prstGeom>
        </p:spPr>
      </p:pic>
      <p:sp>
        <p:nvSpPr>
          <p:cNvPr id="42" name="VectorPath 42"/>
          <p:cNvSpPr/>
          <p:nvPr/>
        </p:nvSpPr>
        <p:spPr>
          <a:xfrm>
            <a:off x="7072884" y="2205228"/>
            <a:ext cx="4283964" cy="3974592"/>
          </a:xfrm>
          <a:custGeom>
            <a:avLst/>
            <a:gdLst/>
            <a:ahLst/>
            <a:cxnLst/>
            <a:rect l="l" t="t" r="r" b="b"/>
            <a:pathLst>
              <a:path w="4283964" h="3974592">
                <a:moveTo>
                  <a:pt x="3048" y="1987296"/>
                </a:moveTo>
                <a:cubicBezTo>
                  <a:pt x="3048" y="891413"/>
                  <a:pt x="960628" y="3048"/>
                  <a:pt x="2141983" y="3048"/>
                </a:cubicBezTo>
                <a:cubicBezTo>
                  <a:pt x="3323336" y="3048"/>
                  <a:pt x="4280916" y="891413"/>
                  <a:pt x="4280916" y="1987296"/>
                </a:cubicBezTo>
                <a:cubicBezTo>
                  <a:pt x="4280916" y="3083179"/>
                  <a:pt x="3323336" y="3971544"/>
                  <a:pt x="2141983" y="3971544"/>
                </a:cubicBezTo>
                <a:cubicBezTo>
                  <a:pt x="960628" y="3971544"/>
                  <a:pt x="3048" y="3083179"/>
                  <a:pt x="3048" y="1987296"/>
                </a:cubicBezTo>
              </a:path>
            </a:pathLst>
          </a:custGeom>
          <a:ln w="6096" cap="flat" cmpd="sng">
            <a:solidFill>
              <a:srgbClr val="A5A5A5">
                <a:alpha val="100000"/>
              </a:srgbClr>
            </a:solidFill>
            <a:miter lim="1000000"/>
          </a:ln>
        </p:spPr>
      </p:sp>
      <p:sp>
        <p:nvSpPr>
          <p:cNvPr id="43" name="TextBox43"/>
          <p:cNvSpPr txBox="1"/>
          <p:nvPr/>
        </p:nvSpPr>
        <p:spPr>
          <a:xfrm>
            <a:off x="7795007" y="3607205"/>
            <a:ext cx="2508452" cy="76794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93287"/>
              </a:lnSpc>
            </a:pPr>
            <a:r>
              <a:rPr lang="en-US" altLang="zh-CN" sz="1800" b="1" kern="0" spc="0" baseline="0" noProof="0" dirty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DLT</a:t>
            </a:r>
            <a:r>
              <a:rPr lang="en-US" altLang="zh-CN" sz="1800" b="1" kern="0" spc="-9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(Dose</a:t>
            </a:r>
            <a:r>
              <a:rPr lang="en-US" altLang="zh-CN" sz="1800" kern="0" spc="-9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Limiting</a:t>
            </a:r>
            <a:r>
              <a:rPr lang="en-US" altLang="zh-CN" sz="18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Toxicity)=1/3</a:t>
            </a:r>
            <a:r>
              <a:rPr lang="en-US" altLang="zh-CN" sz="1800" kern="0" spc="-125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unacceptable</a:t>
            </a:r>
            <a:r>
              <a:rPr lang="en-US" altLang="zh-CN" sz="1800" kern="0" spc="0" baseline="0" noProof="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kern="0" spc="-15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toxi</a:t>
            </a:r>
            <a:r>
              <a:rPr lang="en-US" altLang="zh-CN" sz="1800" kern="0" spc="0" baseline="0" noProof="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city</a:t>
            </a:r>
          </a:p>
        </p:txBody>
      </p:sp>
      <p:sp>
        <p:nvSpPr>
          <p:cNvPr id="44" name="TextBox44"/>
          <p:cNvSpPr txBox="1"/>
          <p:nvPr/>
        </p:nvSpPr>
        <p:spPr>
          <a:xfrm>
            <a:off x="929640" y="6449350"/>
            <a:ext cx="10332418" cy="182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eaLnBrk="0">
              <a:lnSpc>
                <a:spcPct val="100000"/>
              </a:lnSpc>
            </a:pP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12/25/2024</a:t>
            </a:r>
            <a:r>
              <a:rPr lang="en-US" altLang="zh-CN" sz="1200" kern="0" spc="311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Rozhan</a:t>
            </a:r>
            <a:r>
              <a:rPr lang="en-US" altLang="zh-CN" sz="1200" kern="0" spc="-5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zh-CN" sz="1200" kern="0" spc="0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Khezri</a:t>
            </a:r>
            <a:r>
              <a:rPr lang="en-US" altLang="zh-CN" sz="1200" kern="0" spc="36370" baseline="0" noProof="0" dirty="0"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r>
              <a:rPr lang="en-US" altLang="zh-CN" sz="1200" kern="0" spc="-25" baseline="0" noProof="0" dirty="0">
                <a:solidFill>
                  <a:srgbClr val="89898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9</a:t>
            </a:r>
          </a:p>
        </p:txBody>
      </p:sp>
    </p:spTree>
    <p:extLst>
      <p:ext uri="{F3DEF706-B587-40B9-1C95-3CBDBA871787}"/>
    </p:extLst>
  </p:cSld>
  <p:clrMapOvr>
    <a:masterClrMapping/>
  </p:clrMapOvr>
</p:sld>
</file>

<file path=ppt/theme/theme1.xml><?xml version="1.0" encoding="utf-8"?>
<a:theme xmlns:a="http://schemas.openxmlformats.org/drawingml/2006/main" name="4F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8F82399A-D0C9-4C0F-9596-7254AFE694B5}"/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569</Words>
  <Application>Microsoft Office PowerPoint</Application>
  <PresentationFormat>Widescreen</PresentationFormat>
  <Paragraphs>186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4Fffice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App7</cp:lastModifiedBy>
  <cp:revision>1</cp:revision>
  <dcterms:modified xsi:type="dcterms:W3CDTF">2025-01-06T07:15:56Z</dcterms:modified>
</cp:coreProperties>
</file>